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77" r:id="rId15"/>
    <p:sldId id="268" r:id="rId16"/>
    <p:sldId id="278" r:id="rId17"/>
    <p:sldId id="279" r:id="rId18"/>
    <p:sldId id="271" r:id="rId19"/>
    <p:sldId id="280" r:id="rId20"/>
    <p:sldId id="281" r:id="rId21"/>
    <p:sldId id="282" r:id="rId22"/>
    <p:sldId id="297" r:id="rId23"/>
    <p:sldId id="283" r:id="rId24"/>
    <p:sldId id="298" r:id="rId25"/>
    <p:sldId id="299" r:id="rId26"/>
    <p:sldId id="300" r:id="rId27"/>
    <p:sldId id="269" r:id="rId28"/>
    <p:sldId id="270" r:id="rId29"/>
    <p:sldId id="284" r:id="rId30"/>
    <p:sldId id="285" r:id="rId31"/>
    <p:sldId id="286" r:id="rId32"/>
    <p:sldId id="294" r:id="rId33"/>
    <p:sldId id="295" r:id="rId34"/>
    <p:sldId id="287" r:id="rId35"/>
    <p:sldId id="288" r:id="rId36"/>
    <p:sldId id="289" r:id="rId37"/>
    <p:sldId id="290" r:id="rId38"/>
    <p:sldId id="272" r:id="rId39"/>
    <p:sldId id="291" r:id="rId40"/>
    <p:sldId id="292" r:id="rId41"/>
    <p:sldId id="293" r:id="rId42"/>
    <p:sldId id="273" r:id="rId43"/>
    <p:sldId id="274" r:id="rId44"/>
    <p:sldId id="275" r:id="rId45"/>
    <p:sldId id="296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72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381DA42-EED1-4F41-AEAE-111D6A2700A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5A00084-2CC7-44F0-B216-B9681DA60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n.wikipedia.org/wiki/File:66a3aDTMFpad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tatic.sparkfun.com/images/products/09977-0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ablemart.com/" TargetMode="External"/><Relationship Id="rId2" Type="http://schemas.openxmlformats.org/officeDocument/2006/relationships/hyperlink" Target="http://developer.android.com/sdk/index.html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304800"/>
            <a:ext cx="8229600" cy="2895600"/>
          </a:xfrm>
        </p:spPr>
        <p:txBody>
          <a:bodyPr>
            <a:normAutofit fontScale="90000"/>
          </a:bodyPr>
          <a:lstStyle/>
          <a:p>
            <a:r>
              <a:rPr lang="en-US" sz="5300" dirty="0" smtClean="0"/>
              <a:t>G.A.A.R.Y.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Google android</a:t>
            </a:r>
            <a:br>
              <a:rPr lang="en-US" dirty="0" smtClean="0"/>
            </a:br>
            <a:r>
              <a:rPr lang="en-US" dirty="0" smtClean="0"/>
              <a:t> all-in-one remote </a:t>
            </a:r>
            <a:br>
              <a:rPr lang="en-US" dirty="0" smtClean="0"/>
            </a:br>
            <a:r>
              <a:rPr lang="en-US" dirty="0" smtClean="0"/>
              <a:t>with a 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Design 2</a:t>
            </a:r>
          </a:p>
          <a:p>
            <a:r>
              <a:rPr lang="en-US" dirty="0" smtClean="0"/>
              <a:t>Kirsten Kelly, Jennifer </a:t>
            </a:r>
            <a:r>
              <a:rPr lang="en-US" dirty="0" err="1" smtClean="0"/>
              <a:t>Raasch</a:t>
            </a:r>
            <a:r>
              <a:rPr lang="en-US" dirty="0" smtClean="0"/>
              <a:t>, </a:t>
            </a:r>
          </a:p>
          <a:p>
            <a:r>
              <a:rPr lang="en-US" dirty="0" smtClean="0"/>
              <a:t>Kyle </a:t>
            </a:r>
            <a:r>
              <a:rPr lang="en-US" dirty="0" err="1" smtClean="0"/>
              <a:t>Nordick</a:t>
            </a:r>
            <a:endParaRPr lang="en-US" dirty="0" smtClean="0"/>
          </a:p>
          <a:p>
            <a:r>
              <a:rPr lang="en-US" dirty="0" smtClean="0"/>
              <a:t>SD1011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Considered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 would use their computer as a remote  control</a:t>
            </a:r>
          </a:p>
          <a:p>
            <a:r>
              <a:rPr lang="en-US" dirty="0" smtClean="0"/>
              <a:t>This option would be mostly software design</a:t>
            </a:r>
          </a:p>
          <a:p>
            <a:r>
              <a:rPr lang="en-US" dirty="0" smtClean="0"/>
              <a:t>Most users already have computers, would just need to design simple hardware to communicate with the computer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Options Considered- Using a computer as a remote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Software already exists to make a laptop transmit IR</a:t>
            </a:r>
          </a:p>
          <a:p>
            <a:r>
              <a:rPr lang="en-US" dirty="0" smtClean="0"/>
              <a:t>Most people have a computer or laptop</a:t>
            </a:r>
          </a:p>
          <a:p>
            <a:r>
              <a:rPr lang="en-US" dirty="0" smtClean="0"/>
              <a:t>Only hardware would be buttons or joystick for the impaired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Do not have any knowledge of the software</a:t>
            </a:r>
          </a:p>
          <a:p>
            <a:r>
              <a:rPr lang="en-US" dirty="0" smtClean="0"/>
              <a:t>Do not have any knowledge of drivers</a:t>
            </a:r>
          </a:p>
          <a:p>
            <a:r>
              <a:rPr lang="en-US" dirty="0" smtClean="0"/>
              <a:t>Would have to use Java as code, but html for the graphic interface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chose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chose to create an Android application with the associated hardware</a:t>
            </a:r>
          </a:p>
          <a:p>
            <a:r>
              <a:rPr lang="en-US" dirty="0" smtClean="0"/>
              <a:t>No current Android application exists like this</a:t>
            </a:r>
          </a:p>
          <a:p>
            <a:r>
              <a:rPr lang="en-US" dirty="0" smtClean="0"/>
              <a:t>No similar assistive technology exists at the moment</a:t>
            </a:r>
          </a:p>
          <a:p>
            <a:r>
              <a:rPr lang="en-US" dirty="0" smtClean="0"/>
              <a:t>Business opportunities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choose Android </a:t>
            </a:r>
            <a:br>
              <a:rPr lang="en-US" dirty="0" smtClean="0"/>
            </a:br>
            <a:r>
              <a:rPr lang="en-US" dirty="0" smtClean="0"/>
              <a:t>Software?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 only is Android a free and open operating system it has shown great promise to become the dominate mobile OS in the coming years.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you can see, it is projected to become the second largest mobile OS only behind Nokia and it’s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Symbian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OS.</a:t>
            </a:r>
          </a:p>
        </p:txBody>
      </p:sp>
      <p:pic>
        <p:nvPicPr>
          <p:cNvPr id="14" name="Picture 2" descr="C:\Users\silverWRX03\Desktop\defaul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1713" y="184150"/>
            <a:ext cx="933450" cy="1095375"/>
          </a:xfrm>
          <a:prstGeom prst="rect">
            <a:avLst/>
          </a:prstGeom>
          <a:noFill/>
        </p:spPr>
      </p:pic>
      <p:pic>
        <p:nvPicPr>
          <p:cNvPr id="15" name="Picture 3" descr="C:\Users\silverWRX03\Desktop\idc-tracker-smartphone-forec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743200"/>
            <a:ext cx="5830888" cy="1971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Pros of Android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Also in Android, 3</a:t>
            </a:r>
            <a:r>
              <a:rPr lang="en-US" baseline="30000" dirty="0" smtClean="0"/>
              <a:t>rd</a:t>
            </a:r>
            <a:r>
              <a:rPr lang="en-US" dirty="0" smtClean="0"/>
              <a:t> party applications(apps) are considered equal even to those Google included in the OS.</a:t>
            </a:r>
          </a:p>
          <a:p>
            <a:r>
              <a:rPr lang="en-US" dirty="0" smtClean="0"/>
              <a:t>This allows developers the freedom to remove Google’s apps if needed but also utilize parts of the operating system in their apps if needed.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does the Android software work?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Android is built on layers to allow developers to be able program at a very high level.</a:t>
            </a:r>
          </a:p>
          <a:p>
            <a:endParaRPr lang="en-US" dirty="0"/>
          </a:p>
        </p:txBody>
      </p:sp>
      <p:pic>
        <p:nvPicPr>
          <p:cNvPr id="6" name="Picture 3" descr="C:\Users\silverWRX03\Desktop\646px-Diagram_androi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905000"/>
            <a:ext cx="4768850" cy="4429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Brief overview of Programming For Android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XML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Java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XML is used in Android to create screen layouts, buttons, text, data entry boxes, scroll bars and other visual elements.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Java is used in Android  to create the backbone of the developers application.  An example of this is the creation of a new screen when a button is pressed.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does OUR app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a main screen with options for which entertainment devices to control, including TV, DVD, radio, etc</a:t>
            </a:r>
          </a:p>
          <a:p>
            <a:r>
              <a:rPr lang="en-US" dirty="0" smtClean="0"/>
              <a:t>Each </a:t>
            </a:r>
            <a:r>
              <a:rPr lang="en-US" dirty="0" err="1" smtClean="0"/>
              <a:t>subscreen</a:t>
            </a:r>
            <a:r>
              <a:rPr lang="en-US" dirty="0" smtClean="0"/>
              <a:t> will be able to change the channel, change the volume, fast forward, rewind, pause, or anything else needed</a:t>
            </a:r>
          </a:p>
          <a:p>
            <a:r>
              <a:rPr lang="en-US" dirty="0" smtClean="0"/>
              <a:t>A “programmable” button will be available to “train” the device to output the correct IR code to each device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Application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main challenges we discoveredwhile developing  the application</a:t>
            </a:r>
          </a:p>
          <a:p>
            <a:pPr lvl="1"/>
            <a:r>
              <a:rPr lang="en-US" dirty="0" smtClean="0"/>
              <a:t>The application has to be laid out in an optimal fashion to allow someone with a disability to easily navigate the application.</a:t>
            </a:r>
          </a:p>
          <a:p>
            <a:pPr lvl="1"/>
            <a:r>
              <a:rPr lang="en-US" dirty="0" smtClean="0"/>
              <a:t>The application had to have a programming mode to allow the remote app to save the IR codes for each of the users devices around the users house.</a:t>
            </a:r>
          </a:p>
          <a:p>
            <a:pPr lvl="1"/>
            <a:r>
              <a:rPr lang="en-US" dirty="0" smtClean="0"/>
              <a:t>Integration of an IR database into the application is a very important way to distinguish our product from the competition.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Steps to creating the best thing that ever happened to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we developed a general layout for our app, because of the complexity of the desired layout getting the application running is priority.  </a:t>
            </a:r>
          </a:p>
          <a:p>
            <a:r>
              <a:rPr lang="en-US" dirty="0" smtClean="0"/>
              <a:t>We also had to simplify the design to save time, and make it more user friendly</a:t>
            </a:r>
          </a:p>
          <a:p>
            <a:r>
              <a:rPr lang="en-US" dirty="0" smtClean="0"/>
              <a:t>Before we even started to write the code, we of course had to learn a little XML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remote control that can be used by people with various disabilities</a:t>
            </a:r>
          </a:p>
          <a:p>
            <a:r>
              <a:rPr lang="en-US" dirty="0" smtClean="0"/>
              <a:t>Make the product easily </a:t>
            </a:r>
            <a:r>
              <a:rPr lang="en-US" dirty="0" err="1" smtClean="0"/>
              <a:t>manufactureable</a:t>
            </a:r>
            <a:r>
              <a:rPr lang="en-US" dirty="0" smtClean="0"/>
              <a:t> and adaptable to all disabilities</a:t>
            </a:r>
          </a:p>
          <a:p>
            <a:r>
              <a:rPr lang="en-US" dirty="0" smtClean="0"/>
              <a:t>The end product should be inexpensive and user friendly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multiple types of layouts available in Android. These layouts allow various items such as buttons to be placed in them.</a:t>
            </a:r>
          </a:p>
          <a:p>
            <a:pPr lvl="1"/>
            <a:r>
              <a:rPr lang="en-US" dirty="0" smtClean="0"/>
              <a:t>Liner-Like</a:t>
            </a:r>
          </a:p>
          <a:p>
            <a:pPr lvl="2"/>
            <a:r>
              <a:rPr lang="en-US" dirty="0" smtClean="0"/>
              <a:t> All parts of the application are listed in a line</a:t>
            </a:r>
          </a:p>
          <a:p>
            <a:pPr lvl="1"/>
            <a:r>
              <a:rPr lang="en-US" dirty="0" smtClean="0"/>
              <a:t>Table</a:t>
            </a:r>
          </a:p>
          <a:p>
            <a:pPr lvl="2"/>
            <a:r>
              <a:rPr lang="en-US" dirty="0" smtClean="0"/>
              <a:t> The layout of the application is listed in a table format</a:t>
            </a:r>
          </a:p>
          <a:p>
            <a:pPr lvl="1"/>
            <a:r>
              <a:rPr lang="en-US" dirty="0" smtClean="0"/>
              <a:t>Relative</a:t>
            </a:r>
          </a:p>
          <a:p>
            <a:pPr lvl="2"/>
            <a:r>
              <a:rPr lang="en-US" dirty="0" smtClean="0"/>
              <a:t>This allows total control to the developer to place items anywhere they please</a:t>
            </a:r>
          </a:p>
          <a:p>
            <a:pPr lvl="2"/>
            <a:r>
              <a:rPr lang="en-US" dirty="0" smtClean="0"/>
              <a:t>This layout is the most opportune for our group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on those buttons in Android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Buttons and widgets are needed in our application.</a:t>
            </a:r>
          </a:p>
          <a:p>
            <a:pPr lvl="1"/>
            <a:r>
              <a:rPr lang="en-US" dirty="0" smtClean="0"/>
              <a:t>Buttons allow the user to launch new screens  also as input devices.</a:t>
            </a:r>
          </a:p>
          <a:p>
            <a:pPr lvl="1"/>
            <a:r>
              <a:rPr lang="en-US" dirty="0" smtClean="0"/>
              <a:t>Widgets such as data entry boxes are important to the programming made of our app.</a:t>
            </a:r>
          </a:p>
          <a:p>
            <a:r>
              <a:rPr lang="en-US" dirty="0" smtClean="0"/>
              <a:t>For the “programming” mode, radio buttons are used</a:t>
            </a:r>
          </a:p>
          <a:p>
            <a:pPr lvl="1"/>
            <a:r>
              <a:rPr lang="en-US" dirty="0" smtClean="0"/>
              <a:t>Radio buttons are ‘on’ and ‘off’ buttons used to select predetermined options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Our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developed the application to be easy to use.</a:t>
            </a:r>
          </a:p>
          <a:p>
            <a:pPr lvl="1"/>
            <a:r>
              <a:rPr lang="en-US" dirty="0" smtClean="0"/>
              <a:t>Main screen allows the user to start activities, enter the programming mode and exit the application.  </a:t>
            </a:r>
          </a:p>
          <a:p>
            <a:pPr lvl="1"/>
            <a:r>
              <a:rPr lang="en-US" dirty="0" smtClean="0"/>
              <a:t>The exit button closes the application and returns to the android operating system</a:t>
            </a:r>
          </a:p>
          <a:p>
            <a:pPr lvl="1"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733800"/>
            <a:ext cx="5943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Program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user will enter each entertainment device in a text entry box that will search the database</a:t>
            </a:r>
          </a:p>
          <a:p>
            <a:r>
              <a:rPr lang="en-US" dirty="0" smtClean="0"/>
              <a:t>Our application will ask the user basic questions about the entertainment devices to help locate the device in the database</a:t>
            </a:r>
          </a:p>
          <a:p>
            <a:r>
              <a:rPr lang="en-US" dirty="0" smtClean="0"/>
              <a:t>Once the device is found by the database, the application will know what IR code to output to the device for whatever command the user decides</a:t>
            </a:r>
          </a:p>
          <a:p>
            <a:pPr lvl="1"/>
            <a:r>
              <a:rPr lang="en-US" dirty="0" smtClean="0"/>
              <a:t>Our application will then create a macros for the device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2"/>
            <a:r>
              <a:rPr lang="en-US" sz="2500" dirty="0" smtClean="0"/>
              <a:t>Devices</a:t>
            </a:r>
            <a:r>
              <a:rPr lang="en-US" dirty="0" smtClean="0"/>
              <a:t>			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514600"/>
            <a:ext cx="5943600" cy="348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709160"/>
          </a:xfrm>
        </p:spPr>
        <p:txBody>
          <a:bodyPr/>
          <a:lstStyle/>
          <a:p>
            <a:r>
              <a:rPr lang="en-US" sz="2400" dirty="0" smtClean="0"/>
              <a:t>Allows the user to enter the devices such as </a:t>
            </a:r>
            <a:r>
              <a:rPr lang="en-US" sz="2400" dirty="0" err="1" smtClean="0"/>
              <a:t>Tv’s</a:t>
            </a:r>
            <a:r>
              <a:rPr lang="en-US" sz="2400" dirty="0" smtClean="0"/>
              <a:t>, DVD players , </a:t>
            </a:r>
            <a:r>
              <a:rPr lang="en-US" sz="2400" dirty="0" err="1" smtClean="0"/>
              <a:t>ect</a:t>
            </a:r>
            <a:r>
              <a:rPr lang="en-US" sz="2400" dirty="0" smtClean="0"/>
              <a:t> that are around their house.  They are entered by a text entry box that search the database.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616399"/>
            <a:ext cx="7239000" cy="424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8640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sz="2500" dirty="0" smtClean="0"/>
              <a:t>Activates are what the user does to launch different events such as watch </a:t>
            </a:r>
            <a:r>
              <a:rPr lang="en-US" sz="2500" dirty="0" err="1" smtClean="0"/>
              <a:t>Tv</a:t>
            </a:r>
            <a:r>
              <a:rPr lang="en-US" sz="2500" dirty="0" smtClean="0"/>
              <a:t>, a movie, or listen to music.</a:t>
            </a:r>
            <a:endParaRPr lang="en-US" sz="2500" smtClean="0"/>
          </a:p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667000"/>
            <a:ext cx="5943600" cy="348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group would be creating something new, hardware purchased for an application on a device using Android software</a:t>
            </a:r>
          </a:p>
          <a:p>
            <a:r>
              <a:rPr lang="en-US" dirty="0" smtClean="0"/>
              <a:t>Bluetooth devices are already in use, but nothing other than keyboards, keypads, or headsets currently exist</a:t>
            </a:r>
          </a:p>
          <a:p>
            <a:r>
              <a:rPr lang="en-US" dirty="0" smtClean="0"/>
              <a:t>We would need to create our own device and decide if it is connected through wires, or if it is a wireless device.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older versions of Android software, Android could interact with an external USB port, but it had to be rigged.</a:t>
            </a:r>
          </a:p>
          <a:p>
            <a:pPr lvl="1"/>
            <a:r>
              <a:rPr lang="en-US" dirty="0" smtClean="0"/>
              <a:t>First, the user would plug the phone in to charge</a:t>
            </a:r>
          </a:p>
          <a:p>
            <a:pPr lvl="1"/>
            <a:r>
              <a:rPr lang="en-US" dirty="0" smtClean="0"/>
              <a:t>Once the phone recognized the charger as a dongle, the user would replace the charger with a wire that was spliced with a USB cord on the other end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 old version was tricked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ombom.co.uk/microdon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2724150" cy="4762500"/>
          </a:xfrm>
          <a:prstGeom prst="rect">
            <a:avLst/>
          </a:prstGeom>
          <a:noFill/>
        </p:spPr>
      </p:pic>
      <p:pic>
        <p:nvPicPr>
          <p:cNvPr id="1028" name="Picture 4" descr="http://www.tombom.co.uk/c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396240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 Design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Advised by Dr. Schroeder</a:t>
            </a:r>
          </a:p>
          <a:p>
            <a:r>
              <a:rPr lang="en-US" dirty="0" smtClean="0"/>
              <a:t>Funded by National Science Foundation</a:t>
            </a:r>
          </a:p>
          <a:p>
            <a:r>
              <a:rPr lang="en-US" dirty="0" smtClean="0"/>
              <a:t>Group Members:</a:t>
            </a:r>
          </a:p>
          <a:p>
            <a:pPr lvl="1"/>
            <a:r>
              <a:rPr lang="en-US" dirty="0" smtClean="0"/>
              <a:t>Kyle </a:t>
            </a:r>
            <a:r>
              <a:rPr lang="en-US" dirty="0" err="1" smtClean="0"/>
              <a:t>Nordick</a:t>
            </a:r>
            <a:r>
              <a:rPr lang="en-US" dirty="0" smtClean="0"/>
              <a:t>- Software Design</a:t>
            </a:r>
          </a:p>
          <a:p>
            <a:pPr lvl="1"/>
            <a:r>
              <a:rPr lang="en-US" dirty="0" smtClean="0"/>
              <a:t>Jen </a:t>
            </a:r>
            <a:r>
              <a:rPr lang="en-US" dirty="0" err="1" smtClean="0"/>
              <a:t>Raasch</a:t>
            </a:r>
            <a:r>
              <a:rPr lang="en-US" dirty="0" smtClean="0"/>
              <a:t>- Software and Hardware Design</a:t>
            </a:r>
          </a:p>
          <a:p>
            <a:pPr lvl="1"/>
            <a:r>
              <a:rPr lang="en-US" dirty="0" smtClean="0"/>
              <a:t>Kirsten Kelly – Hardware Design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we use this option?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No, no user would ever be willing to solder his or her charger, splice a wire, and trick the phone EVERY TIME</a:t>
            </a:r>
          </a:p>
          <a:p>
            <a:r>
              <a:rPr lang="en-US" dirty="0" smtClean="0"/>
              <a:t>Safety hazard</a:t>
            </a:r>
          </a:p>
          <a:p>
            <a:r>
              <a:rPr lang="en-US" dirty="0" smtClean="0"/>
              <a:t>Can’t manufacture these parts either 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Dual-tone multi-frequency signaling</a:t>
            </a:r>
          </a:p>
          <a:p>
            <a:pPr lvl="1"/>
            <a:r>
              <a:rPr lang="en-US" dirty="0" smtClean="0"/>
              <a:t>Push-button phones use this for dialing</a:t>
            </a:r>
          </a:p>
          <a:p>
            <a:r>
              <a:rPr lang="en-US" dirty="0" smtClean="0"/>
              <a:t>Try to make our App accept different frequencies. Each frequency would correspond to a button push from the user</a:t>
            </a:r>
          </a:p>
          <a:p>
            <a:r>
              <a:rPr lang="en-US" dirty="0" smtClean="0"/>
              <a:t>Dual-tone works by using a switch. When the switch is activated, it completes 2 paths, allowing two different frequencies through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Would this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No, would require a wired connection to the phone</a:t>
            </a:r>
          </a:p>
          <a:p>
            <a:r>
              <a:rPr lang="en-US" dirty="0" smtClean="0"/>
              <a:t>Has never really been done withanyAndroid phones</a:t>
            </a:r>
          </a:p>
          <a:p>
            <a:r>
              <a:rPr lang="en-US" dirty="0" smtClean="0"/>
              <a:t>Very hard to manufacture on a large scale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it looks like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3010" name="Picture 2" descr="http://upload.wikimedia.org/wikipedia/commons/thumb/d/d3/66a3aDTMFpad.jpg/220px-66a3aDTMFpa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76400"/>
            <a:ext cx="6908796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Yet another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a Bluetooth keyboard or game controller to allow the user to communicate with the application</a:t>
            </a:r>
          </a:p>
          <a:p>
            <a:r>
              <a:rPr lang="en-US" dirty="0" smtClean="0"/>
              <a:t>A keystroke or button press would represent a button push on the phone itself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Would THIS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Yes, it would. However, the design is not unique to our group. We would also have to pay the keyboard or game controller manufacturer money every time someone bought our product</a:t>
            </a:r>
          </a:p>
          <a:p>
            <a:r>
              <a:rPr lang="en-US" dirty="0" smtClean="0"/>
              <a:t>However, this option got us on the right track.Let’s build our own Bluetooth device!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decision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our own Bluetooth device to communicate with our application</a:t>
            </a:r>
          </a:p>
          <a:p>
            <a:r>
              <a:rPr lang="en-US" dirty="0" smtClean="0"/>
              <a:t>Start off with a Bluetooth development kit</a:t>
            </a:r>
            <a:endParaRPr lang="en-US" dirty="0"/>
          </a:p>
          <a:p>
            <a:r>
              <a:rPr lang="en-US" dirty="0" smtClean="0"/>
              <a:t>Create a Bluetooth device designed specifically for our app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 Development 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Attempt to code our Bluetooth device with a PIC board from earlier classes</a:t>
            </a:r>
          </a:p>
          <a:p>
            <a:endParaRPr lang="en-US" dirty="0"/>
          </a:p>
        </p:txBody>
      </p:sp>
      <p:pic>
        <p:nvPicPr>
          <p:cNvPr id="47106" name="Picture 2" descr="http://static.sparkfun.com/images/products/09977-01_i_m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124200"/>
            <a:ext cx="1790700" cy="1790701"/>
          </a:xfrm>
          <a:prstGeom prst="rect">
            <a:avLst/>
          </a:prstGeom>
          <a:noFill/>
        </p:spPr>
      </p:pic>
      <p:sp>
        <p:nvSpPr>
          <p:cNvPr id="47108" name="AutoShape 4" descr="data:image/jpg;base64,/9j/4AAQSkZJRgABAQAAAQABAAD/2wBDAAkGBwgHBgkIBwgKCgkLDRYPDQwMDRsUFRAWIB0iIiAdHx8kKDQsJCYxJx8fLT0tMTU3Ojo6Iys/RD84QzQ5Ojf/2wBDAQoKCg0MDRoPDxo3JR8lNzc3Nzc3Nzc3Nzc3Nzc3Nzc3Nzc3Nzc3Nzc3Nzc3Nzc3Nzc3Nzc3Nzc3Nzc3Nzc3Nzf/wAARCACoAN0DASIAAhEBAxEB/8QAHAABAAIDAQEBAAAAAAAAAAAAAAUGAwQHAQII/8QAPxAAAgEDAwIEBQIDBgUDBQAAAQIDAAQRBRIhMUEGEyJRFGFxgZEyoSOx0QdCUsHh8BUkM2JyQ5LxU1RjgqL/xAAaAQEAAwEBAQAAAAAAAAAAAAAAAQMEAgUG/8QALREAAgIBAwMDAgUFAAAAAAAAAAECEQMEEiETMUEiUXEykQWBscHwFEJh0fH/2gAMAwEAAhEDEQA/AO4UpSgFKUNAfDsqAliABySTVdj8ZaY0hWQyR4YjfjIP4r3x/qQ0vwrqV0W2kQ7FPHVuB1+tca06a+tfBc0ymXypGDM7bHAyc8MDnpj6ZP0qEzPqOoknB0d8ttTsbsDyLqJ89t2D+DW4MV+bvCGoXkF08ckhMbwySyozEhQAMd+udoz7k1c9F8S3sUyJNJdWyOPSxBdSfaptFGXWPDNQmrv2OvAimfY1UIvEt3Z2s9xqCB4YSu6Qp5ZYHphTW/Y+LtKugAZvLb2b/WotF61OLhN1ZYaVr295bXC5hmRh8jWfIqS9NPse0pmlCRSlKAUpSgFKUoBSlKAUpSgFKUoBSlKAUpSgBOK8zRjgdcVwqbxf4kn1vVb3R72X4OO5P8NnDJtJIXAbgcLnGRQFi/t0vZRpmn6dEDm6nyxBVcAcY3HgcsOtQTwm10CC3hitzPMjMUmtk/iICAc49PtyOevIxUR4o8cX17GI/EWkxnAASRA0bjnIIB46961LfxLYahHIZLzZcsu0JKpTaP8ACpHpAx8x864ppNnna6Wbb6F2Ns3yW1tcWNlaQBrny2uLjLFiVzlRnPp5PGakvDmoCyv4rlrXK24MrIuShA+WeDkjBrQOk3MYtF8rLXYLwqrAlhn2FSuiadeLd4nR4YJiYpEcbWfaA2MHnHSs2+cZHmrrZ80VO/k6CfEHxEQW90svE4BKgq+OOhU+1aUlj4UvjjatlOx7Ewn8HK1hJKsDx8vlXkm2RSsqKynsRxUvKvKPo54oTVSVn23g6eI+bpOrMMcjzBx/7l/pXzv8XaYCwg+LjH96Fg/7DBrWW0SJt1nNPaP7wSEft0raTVNatv0z294o/wDuE2N/7hRZImV6HH/Y3H4ZltfHjJJ5V/avG46grg/jj+VT1l4r0y6wBMEJ7Nwf3qDfxPDKvl61pEyL/i2LPH/UViXTvCWsc2c8cUrdoZ9jZ+atVqm35Oelqcf0yUvngu8d3by/9OZDn51nziqC/g/ULfnSdUz/ANkoKE/cZB/FZdPk1/T0uRqMgV40DRRph/N7cAcj8V2p+5Mc+VS25IV+heSRXtVhfEnklUnMZlYIQpOOG6HJAA7fkVI2+u28iKzq6ZAOcZGD05rpMseoxRdN0yWpWvDeW83/AEpUftw1Z81JapRkrTPaV5mmaHR7SgpQClKUApSlAKUpQEd4hluYdDv3sYnmuRbv5UadWbHGPvX5+stQOh28lnqVjPE7TB5H27SfTgDacZxz+a/Rl5J5cDMCQegxVa8QtFc6JfJqQjeBYHLM8YYrhScjPfvUNnUU6tHDfEmv2d1sjtrgIuM4YMpH2AP7j71XdOga+voochi8gAEgVs5PPqGK0dREUcw80l93IC8Ffr2qb8MWklvZSajHkAv5cTb8MD/49+4ritvJn1GZxhZ3DQHs9P0t7m4aB5YQXcDbmJVUk8j5d+M5HFVvRbm8vjBf6gxLmHdwMBCxyBgcDC7R271E2k1pcwCLUHnjndiWZUO0rtJyfftWxf30L2MQkgaOIKq7klxtYAttGcHPK5xzx86z7GnJtt2Y4amWXYmqq/zLR5xYbgwK9iKeb7mqTY3pZtmmayryE4WG6ADHO0Dng9dx5JAAqTXWby1CG/0+RlP/AKlv6xjnHHB/uk9zxVcoPweipp8ll8wHp1r0scVD2OtadekLb3ke8/3Hba34OP2qTzjjJrimdJozq3fNa91Y2d2c3FvE7f4ivP5HNfRfFfJfjk4Hue1QnyTx5IXUfEF54TvIIdIkeRZv1pcOzqo+XORWyniG71bU4b50MJVd5RGPAjHz93ZP3qGUS6nrt9PbIks1rCfh436F+g49+v5ra8Ky6xqYku9WgX4tWW2VGhKbVXk8djudfrir8UpSkYssXNKSlxfYnJp5pPLVVn9IMm8qrbmfCqSvRSQenJyMdqyLMiuzRFG2bmXYxjY7cKvB46nPcnnpWl5ga6klZ0Yxu2wlTG2EGF2kccsxOB3HWttd0e1ZN4RDtO9BIuEGTyO24/vya0o8fUy3ZPg3BdSRYVmYBGC4ljyMIMn1D/u49+ma37TVrpNgRi3KqfLYSDONzcfIY4FQ8ClkWNSfUFjbyJM9fW/pPyGPbI5r3fvOT5YlkBIMilGLOeORwcDB7DmpKYylHmLotFv4jJwJNjMQCFPobk4H17VJQ6zbuP4m5Dz2yOOvI7VS95jHmDzCg3OquBKpVPSoyO2cj2+tfUIwwSLB/TEWhkwWAG5jtOM/sKnk0w1uaHDd/wA+50CGeOZcxOGHuKy1E+Hkb4DzpCSZnL5brjtUtXR7eGbnjUn5FKUoWilKUApSvmRlVcsQB86A1b7MihI9rN1K55xVC/tSvW0/whdRH0yXTLAATzg8t/8AyD+TXIPHmv3c3jK7khvrgpFOyxsJmU7Qdo6cjgdvesuv6vHq7WtsLq9lABYF51dkB524ZiGA+oNcPsmdqbSpFTkeF7mYylM8Ab1Pb5jp+DXRPDkdxYtZQWhV1jG5tql1IPXgDPXODjiqfouktqE+fKUiLa7OuW39wMDjPQY681ZdTWeS4+JgjYxpFGkMigAjC459qT8HnajbOcYt0X2yEDW8uozl7OGO3NvH0DDAJfCkHn0nHIPX3qB1ZY109YFMr6aJhLDsVTvLLwSMhhxxg9Pbms3iy5jGl2OmRysUMaRGUEkEscOfn6Qzf681qX2pWNv/ABmlEtttBVljKsqjOMjAycd8d6qb44GqUYRjFLn7ERNovxrb7SPzQRysHBU89VbB9gOg46c18pHqGmBkhuJombqshIySMHhh3yRx1rHd6kl3MhjkSJsg4LFQw68579uMVNxX7pAJ2kiK8mS3Lna/OT6W4JOegORVLqRDxPhxIefWpMldW0qG5Xnc6DY3O0HB6HhcD25ratdas40Z9L1O9s5RyttN6ozlzxzkYC4HbpW5aWcOtWpuLQLaXLMqNbwvvG4k4yh54Bzx7nqekRcaVGZ5InWB2jJVin8M5ACgAHg/p+fWupQJeWUVTZYIPE90ihby0hnUjPmQtsJ+fcVup4g027glWCdoLgrhUuF2gn5MMj+VUGXT3siGheeLcMgMCOc4HyNZY57uP/rQxzDrkrg/kVVtaKP6nLDjdfyWbQla1jN1vZX3Ftw6j/f9amLALb6fFLdv6wjyyAjPqc7ufYjfx0/R8qrtnqdvdW3w7K0G7hyRuAQctyM/3cj71lhv7toZ2DrmcljuxlQDkY9yM4HUDJ96txOrbMWnySxbnlf1P5LJZlkjXO4oMBzG4mQhBvbg843Eew61nhQN6D5ZY7Uby28t+cu/B46DHtwKr41GeOQi7jgnzneyelsb8tyOMnkc8YxW/FrNtOCs8zxl85E6hxuZsE7uvCgcnn5VYpoplOLb5Jcv5oJlKl5FyTPHg5kbg7h2CjOTx8qzCRgGkQybPVKACJVwPSnXnrnr79K1YJldDLbNuA3SDyXDLz6Uypzjv1yeazr5aS4/h4RhnrC4CDJPPcnuecjpVid9jnm+f5+//T7QIHCqYyAVVjG5RiqLuYkHrz3PcdKzxh5n/ieqR15EsR3FnOSQR1wPfitdw2Nk5IYhVPnx5AZvUxyOnbrzzUtoMXxOoR4BEZdpiok3LgcLx1yMd66OoR3yUS42sQht44l6IoFZa8XpXtdH06ioqkKUpQkUpSgB6VTv7R9Ray0oFG2kBpTg/wCEcfuauPauTf24Ge2sviGkTyplEUahuQRlm4/32qGTF1ycIeZzdSShvUzdTznH/wAVhnbzCp8uNW77V27vt0r7CkKB3Izz70gSWW7SGMNuZwAB3Pau2VbuWy3ae02h6RD8Ldql1cTCUtHlWVcf4uOOPl/KpOLxVcx6aNPlhXapeNkK9F6tkg54yBjnFWrW9G0uLQE32jRXTYXDSHEm3Ayd3TJJH3qm6/pVjcusenXcuZFJZJ5VfapJIx/e7E89OKratlcoqrmS9hrVnqOoL8FpizalHGzCREZuMbTwAMnnGSvHvUH4mkEzC1hVo0aXYqE5Kr7H7A9qn/B/hafQlvJtWgnjd0HkyKuNpGT1556cfKomC3XWfEoWWTy4LaMySkHJAxg4Hc49qoyNbqRVkuUt3sjHpOlR6hfraySlPNx5ZEZbJ+g+WazXOn3lnuhnE9tMOVd0xk+x7EH35ra1qNILK3trbeiSSvMC2M7V9K5P5/FfNrrWrQbbSO7eWKXCiOdfMVSeO/P4qFj9JGDE4wTTpkL8XcxH/mrSIlOrqNrD26dOa3LC6F7ApuihnjdATuLHuTu7Ef75rNqtjFa/FO8nmFHPXJBA9j9c1peE7KaZZbgjbHIr7pTwqkg4ya5i+9lObc8dvv8AqTtrren7mSexdY3UA+TIACe5KHKk/t8sk193q6TKoFh5kku1naEqIWRQMknPp/AqPltbaHyy0bKdoxLCQevQkdD9axWdtbxak092slxbMgUBRsY+k469DnJzVvDRMsuGWG+LPm4MEEM9xHLIzmERRo0WNo3ZJOODnPXPeoxdcvEkhji8lycDGPc9Djvk/tWzrtzJbKsdrJKiPzvcYLL0Ofvn8Vo+Hbdb3xBCJplRAS7NKfSMD+uMf61MVUTnFHfh3TSdlzSKQgebCyNJjBYHp7g9xWvdoW4wSy8+nr+OtTsturPHZl5IvLYjLybkVcDnrx2PXviovU7O6inZjGJQCQdvrA4z25HHeq8iVHh9O8j29kRqM8ThoXZSGBDKcHNSEWu6hBGEkdZowu0JKM8FtxwexJ79armu3k8DpGvmwsCc5ByO2MnnPX8Vt+HdXv765+AuLiMWZUM5eIYyOAd3UZPWuI4nt3Jm5aOax77LfZeJFkkCC2limLNsEDZDO3AAB6DBI96uGjXaRBpYGyv/AEwSmw4HHI96oMfh++kLTWRjlRZSimGXqRjkdOny9quFmvw1tHFkkqPUScknv+9W4ZSfEjToMMnk3SXYtMOrjgOTW9FqUb98fWqf5p96+hMw6GtJ7Rd0njf9LCsgYHoapcd7In6Wret9XkBAY5oSWelalncGZRkVt1BB4elcO/t6Opy31tFLGxsEGYWVDty2N2T7+mu4muc+NPGWoadr76ZZWdpdwJEvmRzqcs55POcYAx261MVbIk6XJxK40Sa206O5cJKJMENvzt4yc7eQBkdRj51oWMUtnqEbuvmBP0tGwYHjqD7c1cfE2ozate/FJarp5jULsgG3B7nIxzW1ovhHVtQT/iEMRME3KzyHJLZzkKSDyfajUr5KJSvij7ttG1XXNPS7WK+aJmVczsXjXG7kE5P+EcdxnqQKxW/h7VtS1e4MURMkasIZVYN6kAI25weQAAcd6ttvqGq20F1bXkSOrQFU2r5bIBjqOnbGRjJNRaveQ27MWEd1I7spikIeJmcueQeQeQOKrk0nVnUo7YdWnS7mneXmvLo1pD4geQ3RmkmHmx4ZB0AyMdx7d6q2mL5l7JKATluMfirvdOmtlp7i5PCgI9wDkkA5UY4yPSfmf3h9MsLa0u1OwTop5iV9u/74/wAqyPiXJmyyeb0xPu4trm78qQGBmSIRiFWCttGccd+v5rDp6PFq8fxSNGsAaVY3GMYGBj7n59K3/iRNPBFeW+I1BiQmTAQE8eo9h9+nTtWvfhhcpnzfLHMYds5T3B9u/wBqu38B55Y401fgh/Ejl7eOJOZZMRkr3Yt/Pr+1W221aPwpp9vFC83nzhAsKgCNssBgnGQcNjr2qnOTda1YwKcrGwJ/P8+tS/iO5R/EEbtIqQwhSsci46KcEj6sePl3zXEFaNOOSSb9l+pv6qkAuWe2mjmgLM6MMA8nP6e3+v2rQjUEnJyo5Pz/AN4qTe802Qz3dlHbu8yqBHlXVOuePkAOai5SILUs+dqgsTnrVjVHzmogllr3Kzrc5k1BwHyIxtADZx7j26k/mpvwBZuIry+HmYyI96oHBHU5XqR06e3UVUp3aQs7MzOzHOcH9/rXSPDlstpodpDIgWSYB2MkJU+s9Q3QjHb5V3L2PVzt4sSiSlvNs02AbsxzscAABV5JyvU57YOPuOmSDT7iQyNb3klvtTJJG5BjsfYY+R78Vr6ipE6xy8KgJKlQuwnkjjj71t30h07w8905kwyMQAv6+n+Q7+5ol6eTw/VPU3Hwjm+sy2c92xlkvHuogVkk3q3QYGCT0BwDznrW94Lt3gs7m/iaXy+jSxpkrt5xgg5zn6cc1VJ3LCSR8lmPqJHPzP8AOrZaKlno8caeT5/lAMUlaKVSxyQy9GXk89K5yemB9DOKjjqXgsGjn4jXEnhujIGHmTNHH5QzjlcDtkffNWvzeaq/hSLy7Wa4PViEH8/6VOCXimnVQtk/h8Xsc35ZvebXvm/OtLzK98yrzcjdEmaltJtWnYErxUTp0D3M3HAzV6060FvGOB09qEmxbxCJAMYxWalKgg8PSuaeJfCatrkt5cTtOlyzMybMFCenPsMV0yta/g8+2kTb6iMAjqKlNrlESVrg4vLa2ttKqTyvc2mGzE8ZY5A4B+WamrtotSXS1sbuOG2DI0qu6o0KxgYTHc5HHHb2r71DSpba68xlkQq2Qc7T9QRWumn3NxKZS7yStIoUMd25ifau6tWzPCc1w0SF7py63O6R3ot/KkBMgJJBIOBx78Z+S/So/VLaLRC6zxxzyCNnd2bJ3AhePz8+Dx3r2aLVbWZcK8UqNncWJyQM4I+pyfrUfqt0b+9Wa4AljaTBifK4XOeT2zkdDxiqXBM0ZJ7Y3K+TXXxBbXMxt0soypLFQ0I44z2I5yOv+tZNLSOG5WW4gS5hT9cbD3GOQf8AOta7tLe2vnNigRl5Lo5JxxnGScH810Gx8LH/AIQp+ILXFxGrSFhwe+OtV9KMVS7HmZ4y1Wbcu6+xTdTi0mdY20mWWK4ZvVbTDjHOcEnP0AY1BajEIklZERZV9O39Jz/4sM4q86l4fkgleZoCspmUo6AbQCfUcdDUTLaXm1UlZby288xbSMtkjg898DH1FV9FXwdZc+aKqS/19irWmjSxxyalKrFQQu6NuBgEkAg+5XkH3rV1HTZfESyziaUXCusbtNJ5gYYAzk8jHHXI+eass0NsFaK3UMF3Z80lWY9jgcH2+1bGnoNMs7l42VmjVykiMPU2CBx7hj+2elWKO3sVwzRVu+WUfSdJk0l3EkyO8oGDGDwuT/Pr+Kz65cMtiVx+puwzx1OakrqYTXRcRhQ2Nq8AAAAVAazeFpjb4UxqNzAjvwc8cikbbMmNvPqdz8fsQ9rb/FX0FuAMO4Qtgkcnk/YV1nTnj+KSKFoduwsNk52H54yGBxnp0z2rnnhGya81KW4DyxCJCd6qW2sxwM47datt2GmuHd5RMc48wcbgOhxx/s1MuWWa/OoNI3Jp/PuppkJO5sjntnitL+0TUETSbe3ji8sTImUIOW9PXg88AY6fyrd0q1a7n2yKXRR6irYIHvnFUzxpKG1JbWJ5HijyQ2QTgng49+BUpXwZNBBzzW/JBWUHxN9a2rsArOM7nAAHfnoBjmrjqcsrtDCxmClywjkdZAoHA2uDyM7vboPtDeGITJqFxdokixwpgFYhLt3ccr3GMg/+VStmnx+qAJHFGpYKFiUqoA6kAnj6VTqHdL3PV1k6g17lpsl+HsbeL2Tc31PP8sVnElasswaVmXhT0Hyr5EtakqVG/DDp41H2N3zOKzWytPII071HxuXfaMnNXfwnoxKrPMPnzUlpMeH9MFvCrsBnFToGBivFAUYUYFe1BApSlAKH5UpQGOaCOZSsiBgeoIqHuPD0Il86yka3kByMdM/SpyhGamyGk+5TNQsdQjEjXMJnP/1Yx0+eKhLqwicPLbGFUAIMWMtgjjg/zrppUEY7Vo3mkWV5zNCNw6OvBH3qFwRkjvVNnKTYFXBCY2/y71P6LPqkduUglASIKFJOQRnNTl74cnTJtylwmP0y8N+f61rWk0enrJBPE9s7nJaYYGcdMiuMjko3BWzLh00o5OXwbcPiIx5TUI1Dj05izhT3GDznvWZ7PStQJePaJIyMFThtx+vPfpVds7LMr73juEmBPlN0DMeuDwfqKyaxDHp7wpGzDzJBwmfTjqcZyfpmuJSjGah5f7Gmm077Iyal4ZeKNWYxTW8LtI/mHB5HPq++enseSK53OwMrFB6WOVBPIB/p0+1XDUNfv2srq0kaXy5HKLK0ZGPueh+RPvVUmglG0qBuXPBG0tXbTPE18ISaUODRmUZ9sDrVPv5fPuJpGz62PHT/AH/8VadTnaOKXdGykrgZHc1VJFPoXGeegPUmpivJ1oYbYuTLd4LhW20x7gsoklcsvrMbELwCpxg854+VSSnec9ee4rJD/wAlo0drG2YwgQmOUOjMACTjqjZrWRiHAB46ACq13PO13rm/8EzagQadLcecAwO4JuXIIyAcHtzXLdSn8+/uZdvUkqpBB+R+dXqczzrLHaqrTFDty2PuftVBks51Pw4X1M3TfkE/74qxM3fhi9Lk/gn9AEFnpySy7DI7mTasjRSqO21uh4B45qU0BNgluGPKrjP/AHHj+tYryOW102GDbOIWxGmZUkiKrg+kjkHIBI+tbcYFvpkMZ4aVjIfoOB++az/Xl+DTJdTURgbAkwcc16JK0hL7mpfw7pkuq3yIi5UHkmtZ65P+EtGkvp1lcHYDmunQQrBGqIAAK1tK0+KwtVijUA45NbtAKUpUEClKUApSlAKUpQClKUB4QCMGviWGOZdsiK6nqCM1kpQEHc+HINxexlktn64Xlfwah9RsdQh2tc2iXAjBAmjBb7leufzV0rzA9qikyK8HNVNwscscEkcoYHejpkjPy61BT28qAq6lh7da6zf6TZX3M0C+YOkijDD6EVAX/he4A/5WVblf8E/DfZh1+9dPkwZtJKStM5heRQXCtDcBgmcjPANQlzpKw3SXERYhDuXnI+Xauh6jpflEpcxSW7//AJB6T/8At0NR48My3VvJLazIswyfJJwWAHX29+tcSTrgydPLH0kC91dXQV7mNWMeQ0yR4Jz/AIiByfrXyJFyTu5UZ6dO3+dXOwmuNK0LbNPAgQESWrqF8xS64IzkSEjdz9qorh2Moyu4/oJAUEA9Pl16VxLgy58EYU2+WR3iWbbbrHuHqbJOOmOnPbrUXpUSy6tEZBAqICXM2QnsATycZx9qy6hukvSHLEx53Hf+k/y/HPPyqS8JW0jC5uk88ZPls0G0sg6sSh5YY649uoqykoWenggseFIyzWsKXywWkDxJgFo/NEihj3UjtgjrzW3qkwF2YVOVhVYgfmBz++a80ra12904jEabpjtQKMLzwo4GfaowSvNJnks5yfqapwRXMvcaJb8kp/kSVjBLe3KQwqWZjjgV2vwloMek2Ee4AykcnuKrv9nHhf4WBdQvY/4rfo+ldCAwOmK0HpHopSlQBSlKAUpSgFKUoBSlKAUpSgFKUoBSlKAUpSgMUsSSpskRXXoQRxUHe+FbOUiSzZ7WUHI8s+nP0/pirDShDSfco17Y6zZQslzbi+tyDlkyTj5g8/zqpa7aWFwEOn2rwSDPmqWyO3Y8jvXZqj9R0aw1FcXVsjN2cDDL9CKUn3Meo0iyxpM4NdaSj+qSHf8AMHYcV7pdu0mdOSCBMqRFK4behzzyvPPTGCMmun6n4JlVS1jOsoHRJx6vsw/zFRMGjtauY7zZZz7sL8QpVZB8pQcCq5Rb8mGODVY2oy5RR9WtpdH0m4jm2CWd1hGGBBX9RI+RGPz2qa/sy8KNq12NQvFPwsbZAI/UaXugTeIPFlvpNuP4Fsvm3Lg5VS5zjI68ACuxaZYQabZxWttGqRxjAwOtdxSiqR6emxqGNI2IkWNAiqAB0Ar7pSpNApSlAKUpQClKUApSlAKUpQClKUApSlAKUpQClKUApSlAKUpQCviSJJUZJUV0b9SsMg0pQGtY6ZZafvNnbRQlzlyi4ya3KUoBSlKAUpSgFKUoBSlKA//Z"/>
          <p:cNvSpPr>
            <a:spLocks noChangeAspect="1" noChangeArrowheads="1"/>
          </p:cNvSpPr>
          <p:nvPr/>
        </p:nvSpPr>
        <p:spPr bwMode="auto">
          <a:xfrm>
            <a:off x="155575" y="-647700"/>
            <a:ext cx="17907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0" name="AutoShape 6" descr="data:image/jpg;base64,/9j/4AAQSkZJRgABAQAAAQABAAD/2wBDAAkGBwgHBgkIBwgKCgkLDRYPDQwMDRsUFRAWIB0iIiAdHx8kKDQsJCYxJx8fLT0tMTU3Ojo6Iys/RD84QzQ5Ojf/2wBDAQoKCg0MDRoPDxo3JR8lNzc3Nzc3Nzc3Nzc3Nzc3Nzc3Nzc3Nzc3Nzc3Nzc3Nzc3Nzc3Nzc3Nzc3Nzc3Nzc3Nzf/wAARCACoAN0DASIAAhEBAxEB/8QAHAABAAIDAQEBAAAAAAAAAAAAAAUGAwQHAQII/8QAPxAAAgEDAwIEBQIDBgUDBQAAAQIDAAQRBRIhMUEGEyJRFGFxgZEyoSOx0QdCUsHh8BUkM2JyQ5LxU1RjgqL/xAAaAQEAAwEBAQAAAAAAAAAAAAAAAQMEAgUG/8QALREAAgIBAwMDAgUFAAAAAAAAAAECEQMEEiETMUEiUXEykQWBscHwFEJh0fH/2gAMAwEAAhEDEQA/AO4UpSgFKUNAfDsqAliABySTVdj8ZaY0hWQyR4YjfjIP4r3x/qQ0vwrqV0W2kQ7FPHVuB1+tca06a+tfBc0ymXypGDM7bHAyc8MDnpj6ZP0qEzPqOoknB0d8ttTsbsDyLqJ89t2D+DW4MV+bvCGoXkF08ckhMbwySyozEhQAMd+udoz7k1c9F8S3sUyJNJdWyOPSxBdSfaptFGXWPDNQmrv2OvAimfY1UIvEt3Z2s9xqCB4YSu6Qp5ZYHphTW/Y+LtKugAZvLb2b/WotF61OLhN1ZYaVr295bXC5hmRh8jWfIqS9NPse0pmlCRSlKAUpSgFKUoBSlKAUpSgFKUoBSlKAUpSgBOK8zRjgdcVwqbxf4kn1vVb3R72X4OO5P8NnDJtJIXAbgcLnGRQFi/t0vZRpmn6dEDm6nyxBVcAcY3HgcsOtQTwm10CC3hitzPMjMUmtk/iICAc49PtyOevIxUR4o8cX17GI/EWkxnAASRA0bjnIIB46961LfxLYahHIZLzZcsu0JKpTaP8ACpHpAx8x864ppNnna6Wbb6F2Ns3yW1tcWNlaQBrny2uLjLFiVzlRnPp5PGakvDmoCyv4rlrXK24MrIuShA+WeDkjBrQOk3MYtF8rLXYLwqrAlhn2FSuiadeLd4nR4YJiYpEcbWfaA2MHnHSs2+cZHmrrZ80VO/k6CfEHxEQW90svE4BKgq+OOhU+1aUlj4UvjjatlOx7Ewn8HK1hJKsDx8vlXkm2RSsqKynsRxUvKvKPo54oTVSVn23g6eI+bpOrMMcjzBx/7l/pXzv8XaYCwg+LjH96Fg/7DBrWW0SJt1nNPaP7wSEft0raTVNatv0z294o/wDuE2N/7hRZImV6HH/Y3H4ZltfHjJJ5V/avG46grg/jj+VT1l4r0y6wBMEJ7Nwf3qDfxPDKvl61pEyL/i2LPH/UViXTvCWsc2c8cUrdoZ9jZ+atVqm35Oelqcf0yUvngu8d3by/9OZDn51nziqC/g/ULfnSdUz/ANkoKE/cZB/FZdPk1/T0uRqMgV40DRRph/N7cAcj8V2p+5Mc+VS25IV+heSRXtVhfEnklUnMZlYIQpOOG6HJAA7fkVI2+u28iKzq6ZAOcZGD05rpMseoxRdN0yWpWvDeW83/AEpUftw1Z81JapRkrTPaV5mmaHR7SgpQClKUApSlAKUpQEd4hluYdDv3sYnmuRbv5UadWbHGPvX5+stQOh28lnqVjPE7TB5H27SfTgDacZxz+a/Rl5J5cDMCQegxVa8QtFc6JfJqQjeBYHLM8YYrhScjPfvUNnUU6tHDfEmv2d1sjtrgIuM4YMpH2AP7j71XdOga+voochi8gAEgVs5PPqGK0dREUcw80l93IC8Ffr2qb8MWklvZSajHkAv5cTb8MD/49+4ritvJn1GZxhZ3DQHs9P0t7m4aB5YQXcDbmJVUk8j5d+M5HFVvRbm8vjBf6gxLmHdwMBCxyBgcDC7R271E2k1pcwCLUHnjndiWZUO0rtJyfftWxf30L2MQkgaOIKq7klxtYAttGcHPK5xzx86z7GnJtt2Y4amWXYmqq/zLR5xYbgwK9iKeb7mqTY3pZtmmayryE4WG6ADHO0Dng9dx5JAAqTXWby1CG/0+RlP/AKlv6xjnHHB/uk9zxVcoPweipp8ll8wHp1r0scVD2OtadekLb3ke8/3Hba34OP2qTzjjJrimdJozq3fNa91Y2d2c3FvE7f4ivP5HNfRfFfJfjk4Hue1QnyTx5IXUfEF54TvIIdIkeRZv1pcOzqo+XORWyniG71bU4b50MJVd5RGPAjHz93ZP3qGUS6nrt9PbIks1rCfh436F+g49+v5ra8Ky6xqYku9WgX4tWW2VGhKbVXk8djudfrir8UpSkYssXNKSlxfYnJp5pPLVVn9IMm8qrbmfCqSvRSQenJyMdqyLMiuzRFG2bmXYxjY7cKvB46nPcnnpWl5ga6klZ0Yxu2wlTG2EGF2kccsxOB3HWttd0e1ZN4RDtO9BIuEGTyO24/vya0o8fUy3ZPg3BdSRYVmYBGC4ljyMIMn1D/u49+ma37TVrpNgRi3KqfLYSDONzcfIY4FQ8ClkWNSfUFjbyJM9fW/pPyGPbI5r3fvOT5YlkBIMilGLOeORwcDB7DmpKYylHmLotFv4jJwJNjMQCFPobk4H17VJQ6zbuP4m5Dz2yOOvI7VS95jHmDzCg3OquBKpVPSoyO2cj2+tfUIwwSLB/TEWhkwWAG5jtOM/sKnk0w1uaHDd/wA+50CGeOZcxOGHuKy1E+Hkb4DzpCSZnL5brjtUtXR7eGbnjUn5FKUoWilKUApSvmRlVcsQB86A1b7MihI9rN1K55xVC/tSvW0/whdRH0yXTLAATzg8t/8AyD+TXIPHmv3c3jK7khvrgpFOyxsJmU7Qdo6cjgdvesuv6vHq7WtsLq9lABYF51dkB524ZiGA+oNcPsmdqbSpFTkeF7mYylM8Ab1Pb5jp+DXRPDkdxYtZQWhV1jG5tql1IPXgDPXODjiqfouktqE+fKUiLa7OuW39wMDjPQY681ZdTWeS4+JgjYxpFGkMigAjC459qT8HnajbOcYt0X2yEDW8uozl7OGO3NvH0DDAJfCkHn0nHIPX3qB1ZY109YFMr6aJhLDsVTvLLwSMhhxxg9Pbms3iy5jGl2OmRysUMaRGUEkEscOfn6Qzf681qX2pWNv/ABmlEtttBVljKsqjOMjAycd8d6qb44GqUYRjFLn7ERNovxrb7SPzQRysHBU89VbB9gOg46c18pHqGmBkhuJombqshIySMHhh3yRx1rHd6kl3MhjkSJsg4LFQw68579uMVNxX7pAJ2kiK8mS3Lna/OT6W4JOegORVLqRDxPhxIefWpMldW0qG5Xnc6DY3O0HB6HhcD25ratdas40Z9L1O9s5RyttN6ozlzxzkYC4HbpW5aWcOtWpuLQLaXLMqNbwvvG4k4yh54Bzx7nqekRcaVGZ5InWB2jJVin8M5ACgAHg/p+fWupQJeWUVTZYIPE90ihby0hnUjPmQtsJ+fcVup4g027glWCdoLgrhUuF2gn5MMj+VUGXT3siGheeLcMgMCOc4HyNZY57uP/rQxzDrkrg/kVVtaKP6nLDjdfyWbQla1jN1vZX3Ftw6j/f9amLALb6fFLdv6wjyyAjPqc7ufYjfx0/R8qrtnqdvdW3w7K0G7hyRuAQctyM/3cj71lhv7toZ2DrmcljuxlQDkY9yM4HUDJ96txOrbMWnySxbnlf1P5LJZlkjXO4oMBzG4mQhBvbg843Eew61nhQN6D5ZY7Uby28t+cu/B46DHtwKr41GeOQi7jgnzneyelsb8tyOMnkc8YxW/FrNtOCs8zxl85E6hxuZsE7uvCgcnn5VYpoplOLb5Jcv5oJlKl5FyTPHg5kbg7h2CjOTx8qzCRgGkQybPVKACJVwPSnXnrnr79K1YJldDLbNuA3SDyXDLz6Uypzjv1yeazr5aS4/h4RhnrC4CDJPPcnuecjpVid9jnm+f5+//T7QIHCqYyAVVjG5RiqLuYkHrz3PcdKzxh5n/ieqR15EsR3FnOSQR1wPfitdw2Nk5IYhVPnx5AZvUxyOnbrzzUtoMXxOoR4BEZdpiok3LgcLx1yMd66OoR3yUS42sQht44l6IoFZa8XpXtdH06ioqkKUpQkUpSgB6VTv7R9Ray0oFG2kBpTg/wCEcfuauPauTf24Ge2sviGkTyplEUahuQRlm4/32qGTF1ycIeZzdSShvUzdTznH/wAVhnbzCp8uNW77V27vt0r7CkKB3Izz70gSWW7SGMNuZwAB3Pau2VbuWy3ae02h6RD8Ldql1cTCUtHlWVcf4uOOPl/KpOLxVcx6aNPlhXapeNkK9F6tkg54yBjnFWrW9G0uLQE32jRXTYXDSHEm3Ayd3TJJH3qm6/pVjcusenXcuZFJZJ5VfapJIx/e7E89OKratlcoqrmS9hrVnqOoL8FpizalHGzCREZuMbTwAMnnGSvHvUH4mkEzC1hVo0aXYqE5Kr7H7A9qn/B/hafQlvJtWgnjd0HkyKuNpGT1556cfKomC3XWfEoWWTy4LaMySkHJAxg4Hc49qoyNbqRVkuUt3sjHpOlR6hfraySlPNx5ZEZbJ+g+WazXOn3lnuhnE9tMOVd0xk+x7EH35ra1qNILK3trbeiSSvMC2M7V9K5P5/FfNrrWrQbbSO7eWKXCiOdfMVSeO/P4qFj9JGDE4wTTpkL8XcxH/mrSIlOrqNrD26dOa3LC6F7ApuihnjdATuLHuTu7Ef75rNqtjFa/FO8nmFHPXJBA9j9c1peE7KaZZbgjbHIr7pTwqkg4ya5i+9lObc8dvv8AqTtrren7mSexdY3UA+TIACe5KHKk/t8sk193q6TKoFh5kku1naEqIWRQMknPp/AqPltbaHyy0bKdoxLCQevQkdD9axWdtbxak092slxbMgUBRsY+k469DnJzVvDRMsuGWG+LPm4MEEM9xHLIzmERRo0WNo3ZJOODnPXPeoxdcvEkhji8lycDGPc9Djvk/tWzrtzJbKsdrJKiPzvcYLL0Ofvn8Vo+Hbdb3xBCJplRAS7NKfSMD+uMf61MVUTnFHfh3TSdlzSKQgebCyNJjBYHp7g9xWvdoW4wSy8+nr+OtTsturPHZl5IvLYjLybkVcDnrx2PXviovU7O6inZjGJQCQdvrA4z25HHeq8iVHh9O8j29kRqM8ThoXZSGBDKcHNSEWu6hBGEkdZowu0JKM8FtxwexJ79armu3k8DpGvmwsCc5ByO2MnnPX8Vt+HdXv765+AuLiMWZUM5eIYyOAd3UZPWuI4nt3Jm5aOax77LfZeJFkkCC2limLNsEDZDO3AAB6DBI96uGjXaRBpYGyv/AEwSmw4HHI96oMfh++kLTWRjlRZSimGXqRjkdOny9quFmvw1tHFkkqPUScknv+9W4ZSfEjToMMnk3SXYtMOrjgOTW9FqUb98fWqf5p96+hMw6GtJ7Rd0njf9LCsgYHoapcd7In6Wret9XkBAY5oSWelalncGZRkVt1BB4elcO/t6Opy31tFLGxsEGYWVDty2N2T7+mu4muc+NPGWoadr76ZZWdpdwJEvmRzqcs55POcYAx261MVbIk6XJxK40Sa206O5cJKJMENvzt4yc7eQBkdRj51oWMUtnqEbuvmBP0tGwYHjqD7c1cfE2ozate/FJarp5jULsgG3B7nIxzW1ovhHVtQT/iEMRME3KzyHJLZzkKSDyfajUr5KJSvij7ttG1XXNPS7WK+aJmVczsXjXG7kE5P+EcdxnqQKxW/h7VtS1e4MURMkasIZVYN6kAI25weQAAcd6ttvqGq20F1bXkSOrQFU2r5bIBjqOnbGRjJNRaveQ27MWEd1I7spikIeJmcueQeQeQOKrk0nVnUo7YdWnS7mneXmvLo1pD4geQ3RmkmHmx4ZB0AyMdx7d6q2mL5l7JKATluMfirvdOmtlp7i5PCgI9wDkkA5UY4yPSfmf3h9MsLa0u1OwTop5iV9u/74/wAqyPiXJmyyeb0xPu4trm78qQGBmSIRiFWCttGccd+v5rDp6PFq8fxSNGsAaVY3GMYGBj7n59K3/iRNPBFeW+I1BiQmTAQE8eo9h9+nTtWvfhhcpnzfLHMYds5T3B9u/wBqu38B55Y401fgh/Ejl7eOJOZZMRkr3Yt/Pr+1W221aPwpp9vFC83nzhAsKgCNssBgnGQcNjr2qnOTda1YwKcrGwJ/P8+tS/iO5R/EEbtIqQwhSsci46KcEj6sePl3zXEFaNOOSSb9l+pv6qkAuWe2mjmgLM6MMA8nP6e3+v2rQjUEnJyo5Pz/AN4qTe802Qz3dlHbu8yqBHlXVOuePkAOai5SILUs+dqgsTnrVjVHzmogllr3Kzrc5k1BwHyIxtADZx7j26k/mpvwBZuIry+HmYyI96oHBHU5XqR06e3UVUp3aQs7MzOzHOcH9/rXSPDlstpodpDIgWSYB2MkJU+s9Q3QjHb5V3L2PVzt4sSiSlvNs02AbsxzscAABV5JyvU57YOPuOmSDT7iQyNb3klvtTJJG5BjsfYY+R78Vr6ipE6xy8KgJKlQuwnkjjj71t30h07w8905kwyMQAv6+n+Q7+5ol6eTw/VPU3Hwjm+sy2c92xlkvHuogVkk3q3QYGCT0BwDznrW94Lt3gs7m/iaXy+jSxpkrt5xgg5zn6cc1VJ3LCSR8lmPqJHPzP8AOrZaKlno8caeT5/lAMUlaKVSxyQy9GXk89K5yemB9DOKjjqXgsGjn4jXEnhujIGHmTNHH5QzjlcDtkffNWvzeaq/hSLy7Wa4PViEH8/6VOCXimnVQtk/h8Xsc35ZvebXvm/OtLzK98yrzcjdEmaltJtWnYErxUTp0D3M3HAzV6060FvGOB09qEmxbxCJAMYxWalKgg8PSuaeJfCatrkt5cTtOlyzMybMFCenPsMV0yta/g8+2kTb6iMAjqKlNrlESVrg4vLa2ttKqTyvc2mGzE8ZY5A4B+WamrtotSXS1sbuOG2DI0qu6o0KxgYTHc5HHHb2r71DSpba68xlkQq2Qc7T9QRWumn3NxKZS7yStIoUMd25ifau6tWzPCc1w0SF7py63O6R3ot/KkBMgJJBIOBx78Z+S/So/VLaLRC6zxxzyCNnd2bJ3AhePz8+Dx3r2aLVbWZcK8UqNncWJyQM4I+pyfrUfqt0b+9Wa4AljaTBifK4XOeT2zkdDxiqXBM0ZJ7Y3K+TXXxBbXMxt0soypLFQ0I44z2I5yOv+tZNLSOG5WW4gS5hT9cbD3GOQf8AOta7tLe2vnNigRl5Lo5JxxnGScH810Gx8LH/AIQp+ILXFxGrSFhwe+OtV9KMVS7HmZ4y1Wbcu6+xTdTi0mdY20mWWK4ZvVbTDjHOcEnP0AY1BajEIklZERZV9O39Jz/4sM4q86l4fkgleZoCspmUo6AbQCfUcdDUTLaXm1UlZby288xbSMtkjg898DH1FV9FXwdZc+aKqS/19irWmjSxxyalKrFQQu6NuBgEkAg+5XkH3rV1HTZfESyziaUXCusbtNJ5gYYAzk8jHHXI+eass0NsFaK3UMF3Z80lWY9jgcH2+1bGnoNMs7l42VmjVykiMPU2CBx7hj+2elWKO3sVwzRVu+WUfSdJk0l3EkyO8oGDGDwuT/Pr+Kz65cMtiVx+puwzx1OakrqYTXRcRhQ2Nq8AAAAVAazeFpjb4UxqNzAjvwc8cikbbMmNvPqdz8fsQ9rb/FX0FuAMO4Qtgkcnk/YV1nTnj+KSKFoduwsNk52H54yGBxnp0z2rnnhGya81KW4DyxCJCd6qW2sxwM47datt2GmuHd5RMc48wcbgOhxx/s1MuWWa/OoNI3Jp/PuppkJO5sjntnitL+0TUETSbe3ji8sTImUIOW9PXg88AY6fyrd0q1a7n2yKXRR6irYIHvnFUzxpKG1JbWJ5HijyQ2QTgng49+BUpXwZNBBzzW/JBWUHxN9a2rsArOM7nAAHfnoBjmrjqcsrtDCxmClywjkdZAoHA2uDyM7vboPtDeGITJqFxdokixwpgFYhLt3ccr3GMg/+VStmnx+qAJHFGpYKFiUqoA6kAnj6VTqHdL3PV1k6g17lpsl+HsbeL2Tc31PP8sVnElasswaVmXhT0Hyr5EtakqVG/DDp41H2N3zOKzWytPII071HxuXfaMnNXfwnoxKrPMPnzUlpMeH9MFvCrsBnFToGBivFAUYUYFe1BApSlAKH5UpQGOaCOZSsiBgeoIqHuPD0Il86yka3kByMdM/SpyhGamyGk+5TNQsdQjEjXMJnP/1Yx0+eKhLqwicPLbGFUAIMWMtgjjg/zrppUEY7Vo3mkWV5zNCNw6OvBH3qFwRkjvVNnKTYFXBCY2/y71P6LPqkduUglASIKFJOQRnNTl74cnTJtylwmP0y8N+f61rWk0enrJBPE9s7nJaYYGcdMiuMjko3BWzLh00o5OXwbcPiIx5TUI1Dj05izhT3GDznvWZ7PStQJePaJIyMFThtx+vPfpVds7LMr73juEmBPlN0DMeuDwfqKyaxDHp7wpGzDzJBwmfTjqcZyfpmuJSjGah5f7Gmm077Iyal4ZeKNWYxTW8LtI/mHB5HPq++enseSK53OwMrFB6WOVBPIB/p0+1XDUNfv2srq0kaXy5HKLK0ZGPueh+RPvVUmglG0qBuXPBG0tXbTPE18ISaUODRmUZ9sDrVPv5fPuJpGz62PHT/AH/8VadTnaOKXdGykrgZHc1VJFPoXGeegPUmpivJ1oYbYuTLd4LhW20x7gsoklcsvrMbELwCpxg854+VSSnec9ee4rJD/wAlo0drG2YwgQmOUOjMACTjqjZrWRiHAB46ACq13PO13rm/8EzagQadLcecAwO4JuXIIyAcHtzXLdSn8+/uZdvUkqpBB+R+dXqczzrLHaqrTFDty2PuftVBks51Pw4X1M3TfkE/74qxM3fhi9Lk/gn9AEFnpySy7DI7mTasjRSqO21uh4B45qU0BNgluGPKrjP/AHHj+tYryOW102GDbOIWxGmZUkiKrg+kjkHIBI+tbcYFvpkMZ4aVjIfoOB++az/Xl+DTJdTURgbAkwcc16JK0hL7mpfw7pkuq3yIi5UHkmtZ65P+EtGkvp1lcHYDmunQQrBGqIAAK1tK0+KwtVijUA45NbtAKUpUEClKUApSlAKUpQClKUB4QCMGviWGOZdsiK6nqCM1kpQEHc+HINxexlktn64Xlfwah9RsdQh2tc2iXAjBAmjBb7leufzV0rzA9qikyK8HNVNwscscEkcoYHejpkjPy61BT28qAq6lh7da6zf6TZX3M0C+YOkijDD6EVAX/he4A/5WVblf8E/DfZh1+9dPkwZtJKStM5heRQXCtDcBgmcjPANQlzpKw3SXERYhDuXnI+Xauh6jpflEpcxSW7//AJB6T/8At0NR48My3VvJLazIswyfJJwWAHX29+tcSTrgydPLH0kC91dXQV7mNWMeQ0yR4Jz/AIiByfrXyJFyTu5UZ6dO3+dXOwmuNK0LbNPAgQESWrqF8xS64IzkSEjdz9qorh2Moyu4/oJAUEA9Pl16VxLgy58EYU2+WR3iWbbbrHuHqbJOOmOnPbrUXpUSy6tEZBAqICXM2QnsATycZx9qy6hukvSHLEx53Hf+k/y/HPPyqS8JW0jC5uk88ZPls0G0sg6sSh5YY649uoqykoWenggseFIyzWsKXywWkDxJgFo/NEihj3UjtgjrzW3qkwF2YVOVhVYgfmBz++a80ra12904jEabpjtQKMLzwo4GfaowSvNJnks5yfqapwRXMvcaJb8kp/kSVjBLe3KQwqWZjjgV2vwloMek2Ee4AykcnuKrv9nHhf4WBdQvY/4rfo+ldCAwOmK0HpHopSlQBSlKAUpSgFKUoBSlKAUpSgFKUoBSlKAUpSgMUsSSpskRXXoQRxUHe+FbOUiSzZ7WUHI8s+nP0/pirDShDSfco17Y6zZQslzbi+tyDlkyTj5g8/zqpa7aWFwEOn2rwSDPmqWyO3Y8jvXZqj9R0aw1FcXVsjN2cDDL9CKUn3Meo0iyxpM4NdaSj+qSHf8AMHYcV7pdu0mdOSCBMqRFK4behzzyvPPTGCMmun6n4JlVS1jOsoHRJx6vsw/zFRMGjtauY7zZZz7sL8QpVZB8pQcCq5Rb8mGODVY2oy5RR9WtpdH0m4jm2CWd1hGGBBX9RI+RGPz2qa/sy8KNq12NQvFPwsbZAI/UaXugTeIPFlvpNuP4Fsvm3Lg5VS5zjI68ACuxaZYQabZxWttGqRxjAwOtdxSiqR6emxqGNI2IkWNAiqAB0Ar7pSpNApSlAKUpQClKUApSlAKUpQClKUApSlAKUpQClKUApSlAKUpQCviSJJUZJUV0b9SsMg0pQGtY6ZZafvNnbRQlzlyi4ya3KUoBSlKAUpSgFKUoBSlKA//Z"/>
          <p:cNvSpPr>
            <a:spLocks noChangeAspect="1" noChangeArrowheads="1"/>
          </p:cNvSpPr>
          <p:nvPr/>
        </p:nvSpPr>
        <p:spPr bwMode="auto">
          <a:xfrm>
            <a:off x="155575" y="-647700"/>
            <a:ext cx="17907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2" name="AutoShape 8" descr="data:image/jpg;base64,/9j/4AAQSkZJRgABAQAAAQABAAD/2wBDAAkGBwgHBgkIBwgKCgkLDRYPDQwMDRsUFRAWIB0iIiAdHx8kKDQsJCYxJx8fLT0tMTU3Ojo6Iys/RD84QzQ5Ojf/2wBDAQoKCg0MDRoPDxo3JR8lNzc3Nzc3Nzc3Nzc3Nzc3Nzc3Nzc3Nzc3Nzc3Nzc3Nzc3Nzc3Nzc3Nzc3Nzc3Nzc3Nzf/wAARCACoAN0DASIAAhEBAxEB/8QAHAABAAIDAQEBAAAAAAAAAAAAAAUGAwQHAQII/8QAPxAAAgEDAwIEBQIDBgUDBQAAAQIDAAQRBRIhMUEGEyJRFGFxgZEyoSOx0QdCUsHh8BUkM2JyQ5LxU1RjgqL/xAAaAQEAAwEBAQAAAAAAAAAAAAAAAQMEAgUG/8QALREAAgIBAwMDAgUFAAAAAAAAAAECEQMEEiETMUEiUXEykQWBscHwFEJh0fH/2gAMAwEAAhEDEQA/AO4UpSgFKUNAfDsqAliABySTVdj8ZaY0hWQyR4YjfjIP4r3x/qQ0vwrqV0W2kQ7FPHVuB1+tca06a+tfBc0ymXypGDM7bHAyc8MDnpj6ZP0qEzPqOoknB0d8ttTsbsDyLqJ89t2D+DW4MV+bvCGoXkF08ckhMbwySyozEhQAMd+udoz7k1c9F8S3sUyJNJdWyOPSxBdSfaptFGXWPDNQmrv2OvAimfY1UIvEt3Z2s9xqCB4YSu6Qp5ZYHphTW/Y+LtKugAZvLb2b/WotF61OLhN1ZYaVr295bXC5hmRh8jWfIqS9NPse0pmlCRSlKAUpSgFKUoBSlKAUpSgFKUoBSlKAUpSgBOK8zRjgdcVwqbxf4kn1vVb3R72X4OO5P8NnDJtJIXAbgcLnGRQFi/t0vZRpmn6dEDm6nyxBVcAcY3HgcsOtQTwm10CC3hitzPMjMUmtk/iICAc49PtyOevIxUR4o8cX17GI/EWkxnAASRA0bjnIIB46961LfxLYahHIZLzZcsu0JKpTaP8ACpHpAx8x864ppNnna6Wbb6F2Ns3yW1tcWNlaQBrny2uLjLFiVzlRnPp5PGakvDmoCyv4rlrXK24MrIuShA+WeDkjBrQOk3MYtF8rLXYLwqrAlhn2FSuiadeLd4nR4YJiYpEcbWfaA2MHnHSs2+cZHmrrZ80VO/k6CfEHxEQW90svE4BKgq+OOhU+1aUlj4UvjjatlOx7Ewn8HK1hJKsDx8vlXkm2RSsqKynsRxUvKvKPo54oTVSVn23g6eI+bpOrMMcjzBx/7l/pXzv8XaYCwg+LjH96Fg/7DBrWW0SJt1nNPaP7wSEft0raTVNatv0z294o/wDuE2N/7hRZImV6HH/Y3H4ZltfHjJJ5V/avG46grg/jj+VT1l4r0y6wBMEJ7Nwf3qDfxPDKvl61pEyL/i2LPH/UViXTvCWsc2c8cUrdoZ9jZ+atVqm35Oelqcf0yUvngu8d3by/9OZDn51nziqC/g/ULfnSdUz/ANkoKE/cZB/FZdPk1/T0uRqMgV40DRRph/N7cAcj8V2p+5Mc+VS25IV+heSRXtVhfEnklUnMZlYIQpOOG6HJAA7fkVI2+u28iKzq6ZAOcZGD05rpMseoxRdN0yWpWvDeW83/AEpUftw1Z81JapRkrTPaV5mmaHR7SgpQClKUApSlAKUpQEd4hluYdDv3sYnmuRbv5UadWbHGPvX5+stQOh28lnqVjPE7TB5H27SfTgDacZxz+a/Rl5J5cDMCQegxVa8QtFc6JfJqQjeBYHLM8YYrhScjPfvUNnUU6tHDfEmv2d1sjtrgIuM4YMpH2AP7j71XdOga+voochi8gAEgVs5PPqGK0dREUcw80l93IC8Ffr2qb8MWklvZSajHkAv5cTb8MD/49+4ritvJn1GZxhZ3DQHs9P0t7m4aB5YQXcDbmJVUk8j5d+M5HFVvRbm8vjBf6gxLmHdwMBCxyBgcDC7R271E2k1pcwCLUHnjndiWZUO0rtJyfftWxf30L2MQkgaOIKq7klxtYAttGcHPK5xzx86z7GnJtt2Y4amWXYmqq/zLR5xYbgwK9iKeb7mqTY3pZtmmayryE4WG6ADHO0Dng9dx5JAAqTXWby1CG/0+RlP/AKlv6xjnHHB/uk9zxVcoPweipp8ll8wHp1r0scVD2OtadekLb3ke8/3Hba34OP2qTzjjJrimdJozq3fNa91Y2d2c3FvE7f4ivP5HNfRfFfJfjk4Hue1QnyTx5IXUfEF54TvIIdIkeRZv1pcOzqo+XORWyniG71bU4b50MJVd5RGPAjHz93ZP3qGUS6nrt9PbIks1rCfh436F+g49+v5ra8Ky6xqYku9WgX4tWW2VGhKbVXk8djudfrir8UpSkYssXNKSlxfYnJp5pPLVVn9IMm8qrbmfCqSvRSQenJyMdqyLMiuzRFG2bmXYxjY7cKvB46nPcnnpWl5ga6klZ0Yxu2wlTG2EGF2kccsxOB3HWttd0e1ZN4RDtO9BIuEGTyO24/vya0o8fUy3ZPg3BdSRYVmYBGC4ljyMIMn1D/u49+ma37TVrpNgRi3KqfLYSDONzcfIY4FQ8ClkWNSfUFjbyJM9fW/pPyGPbI5r3fvOT5YlkBIMilGLOeORwcDB7DmpKYylHmLotFv4jJwJNjMQCFPobk4H17VJQ6zbuP4m5Dz2yOOvI7VS95jHmDzCg3OquBKpVPSoyO2cj2+tfUIwwSLB/TEWhkwWAG5jtOM/sKnk0w1uaHDd/wA+50CGeOZcxOGHuKy1E+Hkb4DzpCSZnL5brjtUtXR7eGbnjUn5FKUoWilKUApSvmRlVcsQB86A1b7MihI9rN1K55xVC/tSvW0/whdRH0yXTLAATzg8t/8AyD+TXIPHmv3c3jK7khvrgpFOyxsJmU7Qdo6cjgdvesuv6vHq7WtsLq9lABYF51dkB524ZiGA+oNcPsmdqbSpFTkeF7mYylM8Ab1Pb5jp+DXRPDkdxYtZQWhV1jG5tql1IPXgDPXODjiqfouktqE+fKUiLa7OuW39wMDjPQY681ZdTWeS4+JgjYxpFGkMigAjC459qT8HnajbOcYt0X2yEDW8uozl7OGO3NvH0DDAJfCkHn0nHIPX3qB1ZY109YFMr6aJhLDsVTvLLwSMhhxxg9Pbms3iy5jGl2OmRysUMaRGUEkEscOfn6Qzf681qX2pWNv/ABmlEtttBVljKsqjOMjAycd8d6qb44GqUYRjFLn7ERNovxrb7SPzQRysHBU89VbB9gOg46c18pHqGmBkhuJombqshIySMHhh3yRx1rHd6kl3MhjkSJsg4LFQw68579uMVNxX7pAJ2kiK8mS3Lna/OT6W4JOegORVLqRDxPhxIefWpMldW0qG5Xnc6DY3O0HB6HhcD25ratdas40Z9L1O9s5RyttN6ozlzxzkYC4HbpW5aWcOtWpuLQLaXLMqNbwvvG4k4yh54Bzx7nqekRcaVGZ5InWB2jJVin8M5ACgAHg/p+fWupQJeWUVTZYIPE90ihby0hnUjPmQtsJ+fcVup4g027glWCdoLgrhUuF2gn5MMj+VUGXT3siGheeLcMgMCOc4HyNZY57uP/rQxzDrkrg/kVVtaKP6nLDjdfyWbQla1jN1vZX3Ftw6j/f9amLALb6fFLdv6wjyyAjPqc7ufYjfx0/R8qrtnqdvdW3w7K0G7hyRuAQctyM/3cj71lhv7toZ2DrmcljuxlQDkY9yM4HUDJ96txOrbMWnySxbnlf1P5LJZlkjXO4oMBzG4mQhBvbg843Eew61nhQN6D5ZY7Uby28t+cu/B46DHtwKr41GeOQi7jgnzneyelsb8tyOMnkc8YxW/FrNtOCs8zxl85E6hxuZsE7uvCgcnn5VYpoplOLb5Jcv5oJlKl5FyTPHg5kbg7h2CjOTx8qzCRgGkQybPVKACJVwPSnXnrnr79K1YJldDLbNuA3SDyXDLz6Uypzjv1yeazr5aS4/h4RhnrC4CDJPPcnuecjpVid9jnm+f5+//T7QIHCqYyAVVjG5RiqLuYkHrz3PcdKzxh5n/ieqR15EsR3FnOSQR1wPfitdw2Nk5IYhVPnx5AZvUxyOnbrzzUtoMXxOoR4BEZdpiok3LgcLx1yMd66OoR3yUS42sQht44l6IoFZa8XpXtdH06ioqkKUpQkUpSgB6VTv7R9Ray0oFG2kBpTg/wCEcfuauPauTf24Ge2sviGkTyplEUahuQRlm4/32qGTF1ycIeZzdSShvUzdTznH/wAVhnbzCp8uNW77V27vt0r7CkKB3Izz70gSWW7SGMNuZwAB3Pau2VbuWy3ae02h6RD8Ldql1cTCUtHlWVcf4uOOPl/KpOLxVcx6aNPlhXapeNkK9F6tkg54yBjnFWrW9G0uLQE32jRXTYXDSHEm3Ayd3TJJH3qm6/pVjcusenXcuZFJZJ5VfapJIx/e7E89OKratlcoqrmS9hrVnqOoL8FpizalHGzCREZuMbTwAMnnGSvHvUH4mkEzC1hVo0aXYqE5Kr7H7A9qn/B/hafQlvJtWgnjd0HkyKuNpGT1556cfKomC3XWfEoWWTy4LaMySkHJAxg4Hc49qoyNbqRVkuUt3sjHpOlR6hfraySlPNx5ZEZbJ+g+WazXOn3lnuhnE9tMOVd0xk+x7EH35ra1qNILK3trbeiSSvMC2M7V9K5P5/FfNrrWrQbbSO7eWKXCiOdfMVSeO/P4qFj9JGDE4wTTpkL8XcxH/mrSIlOrqNrD26dOa3LC6F7ApuihnjdATuLHuTu7Ef75rNqtjFa/FO8nmFHPXJBA9j9c1peE7KaZZbgjbHIr7pTwqkg4ya5i+9lObc8dvv8AqTtrren7mSexdY3UA+TIACe5KHKk/t8sk193q6TKoFh5kku1naEqIWRQMknPp/AqPltbaHyy0bKdoxLCQevQkdD9axWdtbxak092slxbMgUBRsY+k469DnJzVvDRMsuGWG+LPm4MEEM9xHLIzmERRo0WNo3ZJOODnPXPeoxdcvEkhji8lycDGPc9Djvk/tWzrtzJbKsdrJKiPzvcYLL0Ofvn8Vo+Hbdb3xBCJplRAS7NKfSMD+uMf61MVUTnFHfh3TSdlzSKQgebCyNJjBYHp7g9xWvdoW4wSy8+nr+OtTsturPHZl5IvLYjLybkVcDnrx2PXviovU7O6inZjGJQCQdvrA4z25HHeq8iVHh9O8j29kRqM8ThoXZSGBDKcHNSEWu6hBGEkdZowu0JKM8FtxwexJ79armu3k8DpGvmwsCc5ByO2MnnPX8Vt+HdXv765+AuLiMWZUM5eIYyOAd3UZPWuI4nt3Jm5aOax77LfZeJFkkCC2limLNsEDZDO3AAB6DBI96uGjXaRBpYGyv/AEwSmw4HHI96oMfh++kLTWRjlRZSimGXqRjkdOny9quFmvw1tHFkkqPUScknv+9W4ZSfEjToMMnk3SXYtMOrjgOTW9FqUb98fWqf5p96+hMw6GtJ7Rd0njf9LCsgYHoapcd7In6Wret9XkBAY5oSWelalncGZRkVt1BB4elcO/t6Opy31tFLGxsEGYWVDty2N2T7+mu4muc+NPGWoadr76ZZWdpdwJEvmRzqcs55POcYAx261MVbIk6XJxK40Sa206O5cJKJMENvzt4yc7eQBkdRj51oWMUtnqEbuvmBP0tGwYHjqD7c1cfE2ozate/FJarp5jULsgG3B7nIxzW1ovhHVtQT/iEMRME3KzyHJLZzkKSDyfajUr5KJSvij7ttG1XXNPS7WK+aJmVczsXjXG7kE5P+EcdxnqQKxW/h7VtS1e4MURMkasIZVYN6kAI25weQAAcd6ttvqGq20F1bXkSOrQFU2r5bIBjqOnbGRjJNRaveQ27MWEd1I7spikIeJmcueQeQeQOKrk0nVnUo7YdWnS7mneXmvLo1pD4geQ3RmkmHmx4ZB0AyMdx7d6q2mL5l7JKATluMfirvdOmtlp7i5PCgI9wDkkA5UY4yPSfmf3h9MsLa0u1OwTop5iV9u/74/wAqyPiXJmyyeb0xPu4trm78qQGBmSIRiFWCttGccd+v5rDp6PFq8fxSNGsAaVY3GMYGBj7n59K3/iRNPBFeW+I1BiQmTAQE8eo9h9+nTtWvfhhcpnzfLHMYds5T3B9u/wBqu38B55Y401fgh/Ejl7eOJOZZMRkr3Yt/Pr+1W221aPwpp9vFC83nzhAsKgCNssBgnGQcNjr2qnOTda1YwKcrGwJ/P8+tS/iO5R/EEbtIqQwhSsci46KcEj6sePl3zXEFaNOOSSb9l+pv6qkAuWe2mjmgLM6MMA8nP6e3+v2rQjUEnJyo5Pz/AN4qTe802Qz3dlHbu8yqBHlXVOuePkAOai5SILUs+dqgsTnrVjVHzmogllr3Kzrc5k1BwHyIxtADZx7j26k/mpvwBZuIry+HmYyI96oHBHU5XqR06e3UVUp3aQs7MzOzHOcH9/rXSPDlstpodpDIgWSYB2MkJU+s9Q3QjHb5V3L2PVzt4sSiSlvNs02AbsxzscAABV5JyvU57YOPuOmSDT7iQyNb3klvtTJJG5BjsfYY+R78Vr6ipE6xy8KgJKlQuwnkjjj71t30h07w8905kwyMQAv6+n+Q7+5ol6eTw/VPU3Hwjm+sy2c92xlkvHuogVkk3q3QYGCT0BwDznrW94Lt3gs7m/iaXy+jSxpkrt5xgg5zn6cc1VJ3LCSR8lmPqJHPzP8AOrZaKlno8caeT5/lAMUlaKVSxyQy9GXk89K5yemB9DOKjjqXgsGjn4jXEnhujIGHmTNHH5QzjlcDtkffNWvzeaq/hSLy7Wa4PViEH8/6VOCXimnVQtk/h8Xsc35ZvebXvm/OtLzK98yrzcjdEmaltJtWnYErxUTp0D3M3HAzV6060FvGOB09qEmxbxCJAMYxWalKgg8PSuaeJfCatrkt5cTtOlyzMybMFCenPsMV0yta/g8+2kTb6iMAjqKlNrlESVrg4vLa2ttKqTyvc2mGzE8ZY5A4B+WamrtotSXS1sbuOG2DI0qu6o0KxgYTHc5HHHb2r71DSpba68xlkQq2Qc7T9QRWumn3NxKZS7yStIoUMd25ifau6tWzPCc1w0SF7py63O6R3ot/KkBMgJJBIOBx78Z+S/So/VLaLRC6zxxzyCNnd2bJ3AhePz8+Dx3r2aLVbWZcK8UqNncWJyQM4I+pyfrUfqt0b+9Wa4AljaTBifK4XOeT2zkdDxiqXBM0ZJ7Y3K+TXXxBbXMxt0soypLFQ0I44z2I5yOv+tZNLSOG5WW4gS5hT9cbD3GOQf8AOta7tLe2vnNigRl5Lo5JxxnGScH810Gx8LH/AIQp+ILXFxGrSFhwe+OtV9KMVS7HmZ4y1Wbcu6+xTdTi0mdY20mWWK4ZvVbTDjHOcEnP0AY1BajEIklZERZV9O39Jz/4sM4q86l4fkgleZoCspmUo6AbQCfUcdDUTLaXm1UlZby288xbSMtkjg898DH1FV9FXwdZc+aKqS/19irWmjSxxyalKrFQQu6NuBgEkAg+5XkH3rV1HTZfESyziaUXCusbtNJ5gYYAzk8jHHXI+eass0NsFaK3UMF3Z80lWY9jgcH2+1bGnoNMs7l42VmjVykiMPU2CBx7hj+2elWKO3sVwzRVu+WUfSdJk0l3EkyO8oGDGDwuT/Pr+Kz65cMtiVx+puwzx1OakrqYTXRcRhQ2Nq8AAAAVAazeFpjb4UxqNzAjvwc8cikbbMmNvPqdz8fsQ9rb/FX0FuAMO4Qtgkcnk/YV1nTnj+KSKFoduwsNk52H54yGBxnp0z2rnnhGya81KW4DyxCJCd6qW2sxwM47datt2GmuHd5RMc48wcbgOhxx/s1MuWWa/OoNI3Jp/PuppkJO5sjntnitL+0TUETSbe3ji8sTImUIOW9PXg88AY6fyrd0q1a7n2yKXRR6irYIHvnFUzxpKG1JbWJ5HijyQ2QTgng49+BUpXwZNBBzzW/JBWUHxN9a2rsArOM7nAAHfnoBjmrjqcsrtDCxmClywjkdZAoHA2uDyM7vboPtDeGITJqFxdokixwpgFYhLt3ccr3GMg/+VStmnx+qAJHFGpYKFiUqoA6kAnj6VTqHdL3PV1k6g17lpsl+HsbeL2Tc31PP8sVnElasswaVmXhT0Hyr5EtakqVG/DDp41H2N3zOKzWytPII071HxuXfaMnNXfwnoxKrPMPnzUlpMeH9MFvCrsBnFToGBivFAUYUYFe1BApSlAKH5UpQGOaCOZSsiBgeoIqHuPD0Il86yka3kByMdM/SpyhGamyGk+5TNQsdQjEjXMJnP/1Yx0+eKhLqwicPLbGFUAIMWMtgjjg/zrppUEY7Vo3mkWV5zNCNw6OvBH3qFwRkjvVNnKTYFXBCY2/y71P6LPqkduUglASIKFJOQRnNTl74cnTJtylwmP0y8N+f61rWk0enrJBPE9s7nJaYYGcdMiuMjko3BWzLh00o5OXwbcPiIx5TUI1Dj05izhT3GDznvWZ7PStQJePaJIyMFThtx+vPfpVds7LMr73juEmBPlN0DMeuDwfqKyaxDHp7wpGzDzJBwmfTjqcZyfpmuJSjGah5f7Gmm077Iyal4ZeKNWYxTW8LtI/mHB5HPq++enseSK53OwMrFB6WOVBPIB/p0+1XDUNfv2srq0kaXy5HKLK0ZGPueh+RPvVUmglG0qBuXPBG0tXbTPE18ISaUODRmUZ9sDrVPv5fPuJpGz62PHT/AH/8VadTnaOKXdGykrgZHc1VJFPoXGeegPUmpivJ1oYbYuTLd4LhW20x7gsoklcsvrMbELwCpxg854+VSSnec9ee4rJD/wAlo0drG2YwgQmOUOjMACTjqjZrWRiHAB46ACq13PO13rm/8EzagQadLcecAwO4JuXIIyAcHtzXLdSn8+/uZdvUkqpBB+R+dXqczzrLHaqrTFDty2PuftVBks51Pw4X1M3TfkE/74qxM3fhi9Lk/gn9AEFnpySy7DI7mTasjRSqO21uh4B45qU0BNgluGPKrjP/AHHj+tYryOW102GDbOIWxGmZUkiKrg+kjkHIBI+tbcYFvpkMZ4aVjIfoOB++az/Xl+DTJdTURgbAkwcc16JK0hL7mpfw7pkuq3yIi5UHkmtZ65P+EtGkvp1lcHYDmunQQrBGqIAAK1tK0+KwtVijUA45NbtAKUpUEClKUApSlAKUpQClKUB4QCMGviWGOZdsiK6nqCM1kpQEHc+HINxexlktn64Xlfwah9RsdQh2tc2iXAjBAmjBb7leufzV0rzA9qikyK8HNVNwscscEkcoYHejpkjPy61BT28qAq6lh7da6zf6TZX3M0C+YOkijDD6EVAX/he4A/5WVblf8E/DfZh1+9dPkwZtJKStM5heRQXCtDcBgmcjPANQlzpKw3SXERYhDuXnI+Xauh6jpflEpcxSW7//AJB6T/8At0NR48My3VvJLazIswyfJJwWAHX29+tcSTrgydPLH0kC91dXQV7mNWMeQ0yR4Jz/AIiByfrXyJFyTu5UZ6dO3+dXOwmuNK0LbNPAgQESWrqF8xS64IzkSEjdz9qorh2Moyu4/oJAUEA9Pl16VxLgy58EYU2+WR3iWbbbrHuHqbJOOmOnPbrUXpUSy6tEZBAqICXM2QnsATycZx9qy6hukvSHLEx53Hf+k/y/HPPyqS8JW0jC5uk88ZPls0G0sg6sSh5YY649uoqykoWenggseFIyzWsKXywWkDxJgFo/NEihj3UjtgjrzW3qkwF2YVOVhVYgfmBz++a80ra12904jEabpjtQKMLzwo4GfaowSvNJnks5yfqapwRXMvcaJb8kp/kSVjBLe3KQwqWZjjgV2vwloMek2Ee4AykcnuKrv9nHhf4WBdQvY/4rfo+ldCAwOmK0HpHopSlQBSlKAUpSgFKUoBSlKAUpSgFKUoBSlKAUpSgMUsSSpskRXXoQRxUHe+FbOUiSzZ7WUHI8s+nP0/pirDShDSfco17Y6zZQslzbi+tyDlkyTj5g8/zqpa7aWFwEOn2rwSDPmqWyO3Y8jvXZqj9R0aw1FcXVsjN2cDDL9CKUn3Meo0iyxpM4NdaSj+qSHf8AMHYcV7pdu0mdOSCBMqRFK4behzzyvPPTGCMmun6n4JlVS1jOsoHRJx6vsw/zFRMGjtauY7zZZz7sL8QpVZB8pQcCq5Rb8mGODVY2oy5RR9WtpdH0m4jm2CWd1hGGBBX9RI+RGPz2qa/sy8KNq12NQvFPwsbZAI/UaXugTeIPFlvpNuP4Fsvm3Lg5VS5zjI68ACuxaZYQabZxWttGqRxjAwOtdxSiqR6emxqGNI2IkWNAiqAB0Ar7pSpNApSlAKUpQClKUApSlAKUpQClKUApSlAKUpQClKUApSlAKUpQCviSJJUZJUV0b9SsMg0pQGtY6ZZafvNnbRQlzlyi4ya3KUoBSlKAUpSgFKUoBSlKA//Z"/>
          <p:cNvSpPr>
            <a:spLocks noChangeAspect="1" noChangeArrowheads="1"/>
          </p:cNvSpPr>
          <p:nvPr/>
        </p:nvSpPr>
        <p:spPr bwMode="auto">
          <a:xfrm>
            <a:off x="155575" y="-647700"/>
            <a:ext cx="17907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g;base64,/9j/4AAQSkZJRgABAQAAAQABAAD/2wBDAAkGBwgHBgkIBwgKCgkLDRYPDQwMDRsUFRAWIB0iIiAdHx8kKDQsJCYxJx8fLT0tMTU3Ojo6Iys/RD84QzQ5Ojf/2wBDAQoKCg0MDRoPDxo3JR8lNzc3Nzc3Nzc3Nzc3Nzc3Nzc3Nzc3Nzc3Nzc3Nzc3Nzc3Nzc3Nzc3Nzc3Nzc3Nzc3Nzf/wAARCACoAN0DASIAAhEBAxEB/8QAHAABAAIDAQEBAAAAAAAAAAAAAAUGAwQHAQII/8QAPxAAAgEDAwIEBQIDBgUDBQAAAQIDAAQRBRIhMUEGEyJRFGFxgZEyoSOx0QdCUsHh8BUkM2JyQ5LxU1RjgqL/xAAaAQEAAwEBAQAAAAAAAAAAAAAAAQMEAgUG/8QALREAAgIBAwMDAgUFAAAAAAAAAAECEQMEEiETMUEiUXEykQWBscHwFEJh0fH/2gAMAwEAAhEDEQA/AO4UpSgFKUNAfDsqAliABySTVdj8ZaY0hWQyR4YjfjIP4r3x/qQ0vwrqV0W2kQ7FPHVuB1+tca06a+tfBc0ymXypGDM7bHAyc8MDnpj6ZP0qEzPqOoknB0d8ttTsbsDyLqJ89t2D+DW4MV+bvCGoXkF08ckhMbwySyozEhQAMd+udoz7k1c9F8S3sUyJNJdWyOPSxBdSfaptFGXWPDNQmrv2OvAimfY1UIvEt3Z2s9xqCB4YSu6Qp5ZYHphTW/Y+LtKugAZvLb2b/WotF61OLhN1ZYaVr295bXC5hmRh8jWfIqS9NPse0pmlCRSlKAUpSgFKUoBSlKAUpSgFKUoBSlKAUpSgBOK8zRjgdcVwqbxf4kn1vVb3R72X4OO5P8NnDJtJIXAbgcLnGRQFi/t0vZRpmn6dEDm6nyxBVcAcY3HgcsOtQTwm10CC3hitzPMjMUmtk/iICAc49PtyOevIxUR4o8cX17GI/EWkxnAASRA0bjnIIB46961LfxLYahHIZLzZcsu0JKpTaP8ACpHpAx8x864ppNnna6Wbb6F2Ns3yW1tcWNlaQBrny2uLjLFiVzlRnPp5PGakvDmoCyv4rlrXK24MrIuShA+WeDkjBrQOk3MYtF8rLXYLwqrAlhn2FSuiadeLd4nR4YJiYpEcbWfaA2MHnHSs2+cZHmrrZ80VO/k6CfEHxEQW90svE4BKgq+OOhU+1aUlj4UvjjatlOx7Ewn8HK1hJKsDx8vlXkm2RSsqKynsRxUvKvKPo54oTVSVn23g6eI+bpOrMMcjzBx/7l/pXzv8XaYCwg+LjH96Fg/7DBrWW0SJt1nNPaP7wSEft0raTVNatv0z294o/wDuE2N/7hRZImV6HH/Y3H4ZltfHjJJ5V/avG46grg/jj+VT1l4r0y6wBMEJ7Nwf3qDfxPDKvl61pEyL/i2LPH/UViXTvCWsc2c8cUrdoZ9jZ+atVqm35Oelqcf0yUvngu8d3by/9OZDn51nziqC/g/ULfnSdUz/ANkoKE/cZB/FZdPk1/T0uRqMgV40DRRph/N7cAcj8V2p+5Mc+VS25IV+heSRXtVhfEnklUnMZlYIQpOOG6HJAA7fkVI2+u28iKzq6ZAOcZGD05rpMseoxRdN0yWpWvDeW83/AEpUftw1Z81JapRkrTPaV5mmaHR7SgpQClKUApSlAKUpQEd4hluYdDv3sYnmuRbv5UadWbHGPvX5+stQOh28lnqVjPE7TB5H27SfTgDacZxz+a/Rl5J5cDMCQegxVa8QtFc6JfJqQjeBYHLM8YYrhScjPfvUNnUU6tHDfEmv2d1sjtrgIuM4YMpH2AP7j71XdOga+voochi8gAEgVs5PPqGK0dREUcw80l93IC8Ffr2qb8MWklvZSajHkAv5cTb8MD/49+4ritvJn1GZxhZ3DQHs9P0t7m4aB5YQXcDbmJVUk8j5d+M5HFVvRbm8vjBf6gxLmHdwMBCxyBgcDC7R271E2k1pcwCLUHnjndiWZUO0rtJyfftWxf30L2MQkgaOIKq7klxtYAttGcHPK5xzx86z7GnJtt2Y4amWXYmqq/zLR5xYbgwK9iKeb7mqTY3pZtmmayryE4WG6ADHO0Dng9dx5JAAqTXWby1CG/0+RlP/AKlv6xjnHHB/uk9zxVcoPweipp8ll8wHp1r0scVD2OtadekLb3ke8/3Hba34OP2qTzjjJrimdJozq3fNa91Y2d2c3FvE7f4ivP5HNfRfFfJfjk4Hue1QnyTx5IXUfEF54TvIIdIkeRZv1pcOzqo+XORWyniG71bU4b50MJVd5RGPAjHz93ZP3qGUS6nrt9PbIks1rCfh436F+g49+v5ra8Ky6xqYku9WgX4tWW2VGhKbVXk8djudfrir8UpSkYssXNKSlxfYnJp5pPLVVn9IMm8qrbmfCqSvRSQenJyMdqyLMiuzRFG2bmXYxjY7cKvB46nPcnnpWl5ga6klZ0Yxu2wlTG2EGF2kccsxOB3HWttd0e1ZN4RDtO9BIuEGTyO24/vya0o8fUy3ZPg3BdSRYVmYBGC4ljyMIMn1D/u49+ma37TVrpNgRi3KqfLYSDONzcfIY4FQ8ClkWNSfUFjbyJM9fW/pPyGPbI5r3fvOT5YlkBIMilGLOeORwcDB7DmpKYylHmLotFv4jJwJNjMQCFPobk4H17VJQ6zbuP4m5Dz2yOOvI7VS95jHmDzCg3OquBKpVPSoyO2cj2+tfUIwwSLB/TEWhkwWAG5jtOM/sKnk0w1uaHDd/wA+50CGeOZcxOGHuKy1E+Hkb4DzpCSZnL5brjtUtXR7eGbnjUn5FKUoWilKUApSvmRlVcsQB86A1b7MihI9rN1K55xVC/tSvW0/whdRH0yXTLAATzg8t/8AyD+TXIPHmv3c3jK7khvrgpFOyxsJmU7Qdo6cjgdvesuv6vHq7WtsLq9lABYF51dkB524ZiGA+oNcPsmdqbSpFTkeF7mYylM8Ab1Pb5jp+DXRPDkdxYtZQWhV1jG5tql1IPXgDPXODjiqfouktqE+fKUiLa7OuW39wMDjPQY681ZdTWeS4+JgjYxpFGkMigAjC459qT8HnajbOcYt0X2yEDW8uozl7OGO3NvH0DDAJfCkHn0nHIPX3qB1ZY109YFMr6aJhLDsVTvLLwSMhhxxg9Pbms3iy5jGl2OmRysUMaRGUEkEscOfn6Qzf681qX2pWNv/ABmlEtttBVljKsqjOMjAycd8d6qb44GqUYRjFLn7ERNovxrb7SPzQRysHBU89VbB9gOg46c18pHqGmBkhuJombqshIySMHhh3yRx1rHd6kl3MhjkSJsg4LFQw68579uMVNxX7pAJ2kiK8mS3Lna/OT6W4JOegORVLqRDxPhxIefWpMldW0qG5Xnc6DY3O0HB6HhcD25ratdas40Z9L1O9s5RyttN6ozlzxzkYC4HbpW5aWcOtWpuLQLaXLMqNbwvvG4k4yh54Bzx7nqekRcaVGZ5InWB2jJVin8M5ACgAHg/p+fWupQJeWUVTZYIPE90ihby0hnUjPmQtsJ+fcVup4g027glWCdoLgrhUuF2gn5MMj+VUGXT3siGheeLcMgMCOc4HyNZY57uP/rQxzDrkrg/kVVtaKP6nLDjdfyWbQla1jN1vZX3Ftw6j/f9amLALb6fFLdv6wjyyAjPqc7ufYjfx0/R8qrtnqdvdW3w7K0G7hyRuAQctyM/3cj71lhv7toZ2DrmcljuxlQDkY9yM4HUDJ96txOrbMWnySxbnlf1P5LJZlkjXO4oMBzG4mQhBvbg843Eew61nhQN6D5ZY7Uby28t+cu/B46DHtwKr41GeOQi7jgnzneyelsb8tyOMnkc8YxW/FrNtOCs8zxl85E6hxuZsE7uvCgcnn5VYpoplOLb5Jcv5oJlKl5FyTPHg5kbg7h2CjOTx8qzCRgGkQybPVKACJVwPSnXnrnr79K1YJldDLbNuA3SDyXDLz6Uypzjv1yeazr5aS4/h4RhnrC4CDJPPcnuecjpVid9jnm+f5+//T7QIHCqYyAVVjG5RiqLuYkHrz3PcdKzxh5n/ieqR15EsR3FnOSQR1wPfitdw2Nk5IYhVPnx5AZvUxyOnbrzzUtoMXxOoR4BEZdpiok3LgcLx1yMd66OoR3yUS42sQht44l6IoFZa8XpXtdH06ioqkKUpQkUpSgB6VTv7R9Ray0oFG2kBpTg/wCEcfuauPauTf24Ge2sviGkTyplEUahuQRlm4/32qGTF1ycIeZzdSShvUzdTznH/wAVhnbzCp8uNW77V27vt0r7CkKB3Izz70gSWW7SGMNuZwAB3Pau2VbuWy3ae02h6RD8Ldql1cTCUtHlWVcf4uOOPl/KpOLxVcx6aNPlhXapeNkK9F6tkg54yBjnFWrW9G0uLQE32jRXTYXDSHEm3Ayd3TJJH3qm6/pVjcusenXcuZFJZJ5VfapJIx/e7E89OKratlcoqrmS9hrVnqOoL8FpizalHGzCREZuMbTwAMnnGSvHvUH4mkEzC1hVo0aXYqE5Kr7H7A9qn/B/hafQlvJtWgnjd0HkyKuNpGT1556cfKomC3XWfEoWWTy4LaMySkHJAxg4Hc49qoyNbqRVkuUt3sjHpOlR6hfraySlPNx5ZEZbJ+g+WazXOn3lnuhnE9tMOVd0xk+x7EH35ra1qNILK3trbeiSSvMC2M7V9K5P5/FfNrrWrQbbSO7eWKXCiOdfMVSeO/P4qFj9JGDE4wTTpkL8XcxH/mrSIlOrqNrD26dOa3LC6F7ApuihnjdATuLHuTu7Ef75rNqtjFa/FO8nmFHPXJBA9j9c1peE7KaZZbgjbHIr7pTwqkg4ya5i+9lObc8dvv8AqTtrren7mSexdY3UA+TIACe5KHKk/t8sk193q6TKoFh5kku1naEqIWRQMknPp/AqPltbaHyy0bKdoxLCQevQkdD9axWdtbxak092slxbMgUBRsY+k469DnJzVvDRMsuGWG+LPm4MEEM9xHLIzmERRo0WNo3ZJOODnPXPeoxdcvEkhji8lycDGPc9Djvk/tWzrtzJbKsdrJKiPzvcYLL0Ofvn8Vo+Hbdb3xBCJplRAS7NKfSMD+uMf61MVUTnFHfh3TSdlzSKQgebCyNJjBYHp7g9xWvdoW4wSy8+nr+OtTsturPHZl5IvLYjLybkVcDnrx2PXviovU7O6inZjGJQCQdvrA4z25HHeq8iVHh9O8j29kRqM8ThoXZSGBDKcHNSEWu6hBGEkdZowu0JKM8FtxwexJ79armu3k8DpGvmwsCc5ByO2MnnPX8Vt+HdXv765+AuLiMWZUM5eIYyOAd3UZPWuI4nt3Jm5aOax77LfZeJFkkCC2limLNsEDZDO3AAB6DBI96uGjXaRBpYGyv/AEwSmw4HHI96oMfh++kLTWRjlRZSimGXqRjkdOny9quFmvw1tHFkkqPUScknv+9W4ZSfEjToMMnk3SXYtMOrjgOTW9FqUb98fWqf5p96+hMw6GtJ7Rd0njf9LCsgYHoapcd7In6Wret9XkBAY5oSWelalncGZRkVt1BB4elcO/t6Opy31tFLGxsEGYWVDty2N2T7+mu4muc+NPGWoadr76ZZWdpdwJEvmRzqcs55POcYAx261MVbIk6XJxK40Sa206O5cJKJMENvzt4yc7eQBkdRj51oWMUtnqEbuvmBP0tGwYHjqD7c1cfE2ozate/FJarp5jULsgG3B7nIxzW1ovhHVtQT/iEMRME3KzyHJLZzkKSDyfajUr5KJSvij7ttG1XXNPS7WK+aJmVczsXjXG7kE5P+EcdxnqQKxW/h7VtS1e4MURMkasIZVYN6kAI25weQAAcd6ttvqGq20F1bXkSOrQFU2r5bIBjqOnbGRjJNRaveQ27MWEd1I7spikIeJmcueQeQeQOKrk0nVnUo7YdWnS7mneXmvLo1pD4geQ3RmkmHmx4ZB0AyMdx7d6q2mL5l7JKATluMfirvdOmtlp7i5PCgI9wDkkA5UY4yPSfmf3h9MsLa0u1OwTop5iV9u/74/wAqyPiXJmyyeb0xPu4trm78qQGBmSIRiFWCttGccd+v5rDp6PFq8fxSNGsAaVY3GMYGBj7n59K3/iRNPBFeW+I1BiQmTAQE8eo9h9+nTtWvfhhcpnzfLHMYds5T3B9u/wBqu38B55Y401fgh/Ejl7eOJOZZMRkr3Yt/Pr+1W221aPwpp9vFC83nzhAsKgCNssBgnGQcNjr2qnOTda1YwKcrGwJ/P8+tS/iO5R/EEbtIqQwhSsci46KcEj6sePl3zXEFaNOOSSb9l+pv6qkAuWe2mjmgLM6MMA8nP6e3+v2rQjUEnJyo5Pz/AN4qTe802Qz3dlHbu8yqBHlXVOuePkAOai5SILUs+dqgsTnrVjVHzmogllr3Kzrc5k1BwHyIxtADZx7j26k/mpvwBZuIry+HmYyI96oHBHU5XqR06e3UVUp3aQs7MzOzHOcH9/rXSPDlstpodpDIgWSYB2MkJU+s9Q3QjHb5V3L2PVzt4sSiSlvNs02AbsxzscAABV5JyvU57YOPuOmSDT7iQyNb3klvtTJJG5BjsfYY+R78Vr6ipE6xy8KgJKlQuwnkjjj71t30h07w8905kwyMQAv6+n+Q7+5ol6eTw/VPU3Hwjm+sy2c92xlkvHuogVkk3q3QYGCT0BwDznrW94Lt3gs7m/iaXy+jSxpkrt5xgg5zn6cc1VJ3LCSR8lmPqJHPzP8AOrZaKlno8caeT5/lAMUlaKVSxyQy9GXk89K5yemB9DOKjjqXgsGjn4jXEnhujIGHmTNHH5QzjlcDtkffNWvzeaq/hSLy7Wa4PViEH8/6VOCXimnVQtk/h8Xsc35ZvebXvm/OtLzK98yrzcjdEmaltJtWnYErxUTp0D3M3HAzV6060FvGOB09qEmxbxCJAMYxWalKgg8PSuaeJfCatrkt5cTtOlyzMybMFCenPsMV0yta/g8+2kTb6iMAjqKlNrlESVrg4vLa2ttKqTyvc2mGzE8ZY5A4B+WamrtotSXS1sbuOG2DI0qu6o0KxgYTHc5HHHb2r71DSpba68xlkQq2Qc7T9QRWumn3NxKZS7yStIoUMd25ifau6tWzPCc1w0SF7py63O6R3ot/KkBMgJJBIOBx78Z+S/So/VLaLRC6zxxzyCNnd2bJ3AhePz8+Dx3r2aLVbWZcK8UqNncWJyQM4I+pyfrUfqt0b+9Wa4AljaTBifK4XOeT2zkdDxiqXBM0ZJ7Y3K+TXXxBbXMxt0soypLFQ0I44z2I5yOv+tZNLSOG5WW4gS5hT9cbD3GOQf8AOta7tLe2vnNigRl5Lo5JxxnGScH810Gx8LH/AIQp+ILXFxGrSFhwe+OtV9KMVS7HmZ4y1Wbcu6+xTdTi0mdY20mWWK4ZvVbTDjHOcEnP0AY1BajEIklZERZV9O39Jz/4sM4q86l4fkgleZoCspmUo6AbQCfUcdDUTLaXm1UlZby288xbSMtkjg898DH1FV9FXwdZc+aKqS/19irWmjSxxyalKrFQQu6NuBgEkAg+5XkH3rV1HTZfESyziaUXCusbtNJ5gYYAzk8jHHXI+eass0NsFaK3UMF3Z80lWY9jgcH2+1bGnoNMs7l42VmjVykiMPU2CBx7hj+2elWKO3sVwzRVu+WUfSdJk0l3EkyO8oGDGDwuT/Pr+Kz65cMtiVx+puwzx1OakrqYTXRcRhQ2Nq8AAAAVAazeFpjb4UxqNzAjvwc8cikbbMmNvPqdz8fsQ9rb/FX0FuAMO4Qtgkcnk/YV1nTnj+KSKFoduwsNk52H54yGBxnp0z2rnnhGya81KW4DyxCJCd6qW2sxwM47datt2GmuHd5RMc48wcbgOhxx/s1MuWWa/OoNI3Jp/PuppkJO5sjntnitL+0TUETSbe3ji8sTImUIOW9PXg88AY6fyrd0q1a7n2yKXRR6irYIHvnFUzxpKG1JbWJ5HijyQ2QTgng49+BUpXwZNBBzzW/JBWUHxN9a2rsArOM7nAAHfnoBjmrjqcsrtDCxmClywjkdZAoHA2uDyM7vboPtDeGITJqFxdokixwpgFYhLt3ccr3GMg/+VStmnx+qAJHFGpYKFiUqoA6kAnj6VTqHdL3PV1k6g17lpsl+HsbeL2Tc31PP8sVnElasswaVmXhT0Hyr5EtakqVG/DDp41H2N3zOKzWytPII071HxuXfaMnNXfwnoxKrPMPnzUlpMeH9MFvCrsBnFToGBivFAUYUYFe1BApSlAKH5UpQGOaCOZSsiBgeoIqHuPD0Il86yka3kByMdM/SpyhGamyGk+5TNQsdQjEjXMJnP/1Yx0+eKhLqwicPLbGFUAIMWMtgjjg/zrppUEY7Vo3mkWV5zNCNw6OvBH3qFwRkjvVNnKTYFXBCY2/y71P6LPqkduUglASIKFJOQRnNTl74cnTJtylwmP0y8N+f61rWk0enrJBPE9s7nJaYYGcdMiuMjko3BWzLh00o5OXwbcPiIx5TUI1Dj05izhT3GDznvWZ7PStQJePaJIyMFThtx+vPfpVds7LMr73juEmBPlN0DMeuDwfqKyaxDHp7wpGzDzJBwmfTjqcZyfpmuJSjGah5f7Gmm077Iyal4ZeKNWYxTW8LtI/mHB5HPq++enseSK53OwMrFB6WOVBPIB/p0+1XDUNfv2srq0kaXy5HKLK0ZGPueh+RPvVUmglG0qBuXPBG0tXbTPE18ISaUODRmUZ9sDrVPv5fPuJpGz62PHT/AH/8VadTnaOKXdGykrgZHc1VJFPoXGeegPUmpivJ1oYbYuTLd4LhW20x7gsoklcsvrMbELwCpxg854+VSSnec9ee4rJD/wAlo0drG2YwgQmOUOjMACTjqjZrWRiHAB46ACq13PO13rm/8EzagQadLcecAwO4JuXIIyAcHtzXLdSn8+/uZdvUkqpBB+R+dXqczzrLHaqrTFDty2PuftVBks51Pw4X1M3TfkE/74qxM3fhi9Lk/gn9AEFnpySy7DI7mTasjRSqO21uh4B45qU0BNgluGPKrjP/AHHj+tYryOW102GDbOIWxGmZUkiKrg+kjkHIBI+tbcYFvpkMZ4aVjIfoOB++az/Xl+DTJdTURgbAkwcc16JK0hL7mpfw7pkuq3yIi5UHkmtZ65P+EtGkvp1lcHYDmunQQrBGqIAAK1tK0+KwtVijUA45NbtAKUpUEClKUApSlAKUpQClKUB4QCMGviWGOZdsiK6nqCM1kpQEHc+HINxexlktn64Xlfwah9RsdQh2tc2iXAjBAmjBb7leufzV0rzA9qikyK8HNVNwscscEkcoYHejpkjPy61BT28qAq6lh7da6zf6TZX3M0C+YOkijDD6EVAX/he4A/5WVblf8E/DfZh1+9dPkwZtJKStM5heRQXCtDcBgmcjPANQlzpKw3SXERYhDuXnI+Xauh6jpflEpcxSW7//AJB6T/8At0NR48My3VvJLazIswyfJJwWAHX29+tcSTrgydPLH0kC91dXQV7mNWMeQ0yR4Jz/AIiByfrXyJFyTu5UZ6dO3+dXOwmuNK0LbNPAgQESWrqF8xS64IzkSEjdz9qorh2Moyu4/oJAUEA9Pl16VxLgy58EYU2+WR3iWbbbrHuHqbJOOmOnPbrUXpUSy6tEZBAqICXM2QnsATycZx9qy6hukvSHLEx53Hf+k/y/HPPyqS8JW0jC5uk88ZPls0G0sg6sSh5YY649uoqykoWenggseFIyzWsKXywWkDxJgFo/NEihj3UjtgjrzW3qkwF2YVOVhVYgfmBz++a80ra12904jEabpjtQKMLzwo4GfaowSvNJnks5yfqapwRXMvcaJb8kp/kSVjBLe3KQwqWZjjgV2vwloMek2Ee4AykcnuKrv9nHhf4WBdQvY/4rfo+ldCAwOmK0HpHopSlQBSlKAUpSgFKUoBSlKAUpSgFKUoBSlKAUpSgMUsSSpskRXXoQRxUHe+FbOUiSzZ7WUHI8s+nP0/pirDShDSfco17Y6zZQslzbi+tyDlkyTj5g8/zqpa7aWFwEOn2rwSDPmqWyO3Y8jvXZqj9R0aw1FcXVsjN2cDDL9CKUn3Meo0iyxpM4NdaSj+qSHf8AMHYcV7pdu0mdOSCBMqRFK4behzzyvPPTGCMmun6n4JlVS1jOsoHRJx6vsw/zFRMGjtauY7zZZz7sL8QpVZB8pQcCq5Rb8mGODVY2oy5RR9WtpdH0m4jm2CWd1hGGBBX9RI+RGPz2qa/sy8KNq12NQvFPwsbZAI/UaXugTeIPFlvpNuP4Fsvm3Lg5VS5zjI68ACuxaZYQabZxWttGqRxjAwOtdxSiqR6emxqGNI2IkWNAiqAB0Ar7pSpNApSlAKUpQClKUApSlAKUpQClKUApSlAKUpQClKUApSlAKUpQCviSJJUZJUV0b9SsMg0pQGtY6ZZafvNnbRQlzlyi4ya3KUoBSlKAUpSgFKUoBSlKA//Z"/>
          <p:cNvSpPr>
            <a:spLocks noChangeAspect="1" noChangeArrowheads="1"/>
          </p:cNvSpPr>
          <p:nvPr/>
        </p:nvSpPr>
        <p:spPr bwMode="auto">
          <a:xfrm>
            <a:off x="155575" y="-647700"/>
            <a:ext cx="17907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6" name="AutoShape 12" descr="data:image/jpg;base64,/9j/4AAQSkZJRgABAQAAAQABAAD/2wBDAAkGBwgHBgkIBwgKCgkLDRYPDQwMDRsUFRAWIB0iIiAdHx8kKDQsJCYxJx8fLT0tMTU3Ojo6Iys/RD84QzQ5Ojf/2wBDAQoKCg0MDRoPDxo3JR8lNzc3Nzc3Nzc3Nzc3Nzc3Nzc3Nzc3Nzc3Nzc3Nzc3Nzc3Nzc3Nzc3Nzc3Nzc3Nzc3Nzf/wAARCACoAN0DASIAAhEBAxEB/8QAHAABAAIDAQEBAAAAAAAAAAAAAAUGAwQHAQII/8QAPxAAAgEDAwIEBQIDBgUDBQAAAQIDAAQRBRIhMUEGEyJRFGFxgZEyoSOx0QdCUsHh8BUkM2JyQ5LxU1RjgqL/xAAaAQEAAwEBAQAAAAAAAAAAAAAAAQMEAgUG/8QALREAAgIBAwMDAgUFAAAAAAAAAAECEQMEEiETMUEiUXEykQWBscHwFEJh0fH/2gAMAwEAAhEDEQA/AO4UpSgFKUNAfDsqAliABySTVdj8ZaY0hWQyR4YjfjIP4r3x/qQ0vwrqV0W2kQ7FPHVuB1+tca06a+tfBc0ymXypGDM7bHAyc8MDnpj6ZP0qEzPqOoknB0d8ttTsbsDyLqJ89t2D+DW4MV+bvCGoXkF08ckhMbwySyozEhQAMd+udoz7k1c9F8S3sUyJNJdWyOPSxBdSfaptFGXWPDNQmrv2OvAimfY1UIvEt3Z2s9xqCB4YSu6Qp5ZYHphTW/Y+LtKugAZvLb2b/WotF61OLhN1ZYaVr295bXC5hmRh8jWfIqS9NPse0pmlCRSlKAUpSgFKUoBSlKAUpSgFKUoBSlKAUpSgBOK8zRjgdcVwqbxf4kn1vVb3R72X4OO5P8NnDJtJIXAbgcLnGRQFi/t0vZRpmn6dEDm6nyxBVcAcY3HgcsOtQTwm10CC3hitzPMjMUmtk/iICAc49PtyOevIxUR4o8cX17GI/EWkxnAASRA0bjnIIB46961LfxLYahHIZLzZcsu0JKpTaP8ACpHpAx8x864ppNnna6Wbb6F2Ns3yW1tcWNlaQBrny2uLjLFiVzlRnPp5PGakvDmoCyv4rlrXK24MrIuShA+WeDkjBrQOk3MYtF8rLXYLwqrAlhn2FSuiadeLd4nR4YJiYpEcbWfaA2MHnHSs2+cZHmrrZ80VO/k6CfEHxEQW90svE4BKgq+OOhU+1aUlj4UvjjatlOx7Ewn8HK1hJKsDx8vlXkm2RSsqKynsRxUvKvKPo54oTVSVn23g6eI+bpOrMMcjzBx/7l/pXzv8XaYCwg+LjH96Fg/7DBrWW0SJt1nNPaP7wSEft0raTVNatv0z294o/wDuE2N/7hRZImV6HH/Y3H4ZltfHjJJ5V/avG46grg/jj+VT1l4r0y6wBMEJ7Nwf3qDfxPDKvl61pEyL/i2LPH/UViXTvCWsc2c8cUrdoZ9jZ+atVqm35Oelqcf0yUvngu8d3by/9OZDn51nziqC/g/ULfnSdUz/ANkoKE/cZB/FZdPk1/T0uRqMgV40DRRph/N7cAcj8V2p+5Mc+VS25IV+heSRXtVhfEnklUnMZlYIQpOOG6HJAA7fkVI2+u28iKzq6ZAOcZGD05rpMseoxRdN0yWpWvDeW83/AEpUftw1Z81JapRkrTPaV5mmaHR7SgpQClKUApSlAKUpQEd4hluYdDv3sYnmuRbv5UadWbHGPvX5+stQOh28lnqVjPE7TB5H27SfTgDacZxz+a/Rl5J5cDMCQegxVa8QtFc6JfJqQjeBYHLM8YYrhScjPfvUNnUU6tHDfEmv2d1sjtrgIuM4YMpH2AP7j71XdOga+voochi8gAEgVs5PPqGK0dREUcw80l93IC8Ffr2qb8MWklvZSajHkAv5cTb8MD/49+4ritvJn1GZxhZ3DQHs9P0t7m4aB5YQXcDbmJVUk8j5d+M5HFVvRbm8vjBf6gxLmHdwMBCxyBgcDC7R271E2k1pcwCLUHnjndiWZUO0rtJyfftWxf30L2MQkgaOIKq7klxtYAttGcHPK5xzx86z7GnJtt2Y4amWXYmqq/zLR5xYbgwK9iKeb7mqTY3pZtmmayryE4WG6ADHO0Dng9dx5JAAqTXWby1CG/0+RlP/AKlv6xjnHHB/uk9zxVcoPweipp8ll8wHp1r0scVD2OtadekLb3ke8/3Hba34OP2qTzjjJrimdJozq3fNa91Y2d2c3FvE7f4ivP5HNfRfFfJfjk4Hue1QnyTx5IXUfEF54TvIIdIkeRZv1pcOzqo+XORWyniG71bU4b50MJVd5RGPAjHz93ZP3qGUS6nrt9PbIks1rCfh436F+g49+v5ra8Ky6xqYku9WgX4tWW2VGhKbVXk8djudfrir8UpSkYssXNKSlxfYnJp5pPLVVn9IMm8qrbmfCqSvRSQenJyMdqyLMiuzRFG2bmXYxjY7cKvB46nPcnnpWl5ga6klZ0Yxu2wlTG2EGF2kccsxOB3HWttd0e1ZN4RDtO9BIuEGTyO24/vya0o8fUy3ZPg3BdSRYVmYBGC4ljyMIMn1D/u49+ma37TVrpNgRi3KqfLYSDONzcfIY4FQ8ClkWNSfUFjbyJM9fW/pPyGPbI5r3fvOT5YlkBIMilGLOeORwcDB7DmpKYylHmLotFv4jJwJNjMQCFPobk4H17VJQ6zbuP4m5Dz2yOOvI7VS95jHmDzCg3OquBKpVPSoyO2cj2+tfUIwwSLB/TEWhkwWAG5jtOM/sKnk0w1uaHDd/wA+50CGeOZcxOGHuKy1E+Hkb4DzpCSZnL5brjtUtXR7eGbnjUn5FKUoWilKUApSvmRlVcsQB86A1b7MihI9rN1K55xVC/tSvW0/whdRH0yXTLAATzg8t/8AyD+TXIPHmv3c3jK7khvrgpFOyxsJmU7Qdo6cjgdvesuv6vHq7WtsLq9lABYF51dkB524ZiGA+oNcPsmdqbSpFTkeF7mYylM8Ab1Pb5jp+DXRPDkdxYtZQWhV1jG5tql1IPXgDPXODjiqfouktqE+fKUiLa7OuW39wMDjPQY681ZdTWeS4+JgjYxpFGkMigAjC459qT8HnajbOcYt0X2yEDW8uozl7OGO3NvH0DDAJfCkHn0nHIPX3qB1ZY109YFMr6aJhLDsVTvLLwSMhhxxg9Pbms3iy5jGl2OmRysUMaRGUEkEscOfn6Qzf681qX2pWNv/ABmlEtttBVljKsqjOMjAycd8d6qb44GqUYRjFLn7ERNovxrb7SPzQRysHBU89VbB9gOg46c18pHqGmBkhuJombqshIySMHhh3yRx1rHd6kl3MhjkSJsg4LFQw68579uMVNxX7pAJ2kiK8mS3Lna/OT6W4JOegORVLqRDxPhxIefWpMldW0qG5Xnc6DY3O0HB6HhcD25ratdas40Z9L1O9s5RyttN6ozlzxzkYC4HbpW5aWcOtWpuLQLaXLMqNbwvvG4k4yh54Bzx7nqekRcaVGZ5InWB2jJVin8M5ACgAHg/p+fWupQJeWUVTZYIPE90ihby0hnUjPmQtsJ+fcVup4g027glWCdoLgrhUuF2gn5MMj+VUGXT3siGheeLcMgMCOc4HyNZY57uP/rQxzDrkrg/kVVtaKP6nLDjdfyWbQla1jN1vZX3Ftw6j/f9amLALb6fFLdv6wjyyAjPqc7ufYjfx0/R8qrtnqdvdW3w7K0G7hyRuAQctyM/3cj71lhv7toZ2DrmcljuxlQDkY9yM4HUDJ96txOrbMWnySxbnlf1P5LJZlkjXO4oMBzG4mQhBvbg843Eew61nhQN6D5ZY7Uby28t+cu/B46DHtwKr41GeOQi7jgnzneyelsb8tyOMnkc8YxW/FrNtOCs8zxl85E6hxuZsE7uvCgcnn5VYpoplOLb5Jcv5oJlKl5FyTPHg5kbg7h2CjOTx8qzCRgGkQybPVKACJVwPSnXnrnr79K1YJldDLbNuA3SDyXDLz6Uypzjv1yeazr5aS4/h4RhnrC4CDJPPcnuecjpVid9jnm+f5+//T7QIHCqYyAVVjG5RiqLuYkHrz3PcdKzxh5n/ieqR15EsR3FnOSQR1wPfitdw2Nk5IYhVPnx5AZvUxyOnbrzzUtoMXxOoR4BEZdpiok3LgcLx1yMd66OoR3yUS42sQht44l6IoFZa8XpXtdH06ioqkKUpQkUpSgB6VTv7R9Ray0oFG2kBpTg/wCEcfuauPauTf24Ge2sviGkTyplEUahuQRlm4/32qGTF1ycIeZzdSShvUzdTznH/wAVhnbzCp8uNW77V27vt0r7CkKB3Izz70gSWW7SGMNuZwAB3Pau2VbuWy3ae02h6RD8Ldql1cTCUtHlWVcf4uOOPl/KpOLxVcx6aNPlhXapeNkK9F6tkg54yBjnFWrW9G0uLQE32jRXTYXDSHEm3Ayd3TJJH3qm6/pVjcusenXcuZFJZJ5VfapJIx/e7E89OKratlcoqrmS9hrVnqOoL8FpizalHGzCREZuMbTwAMnnGSvHvUH4mkEzC1hVo0aXYqE5Kr7H7A9qn/B/hafQlvJtWgnjd0HkyKuNpGT1556cfKomC3XWfEoWWTy4LaMySkHJAxg4Hc49qoyNbqRVkuUt3sjHpOlR6hfraySlPNx5ZEZbJ+g+WazXOn3lnuhnE9tMOVd0xk+x7EH35ra1qNILK3trbeiSSvMC2M7V9K5P5/FfNrrWrQbbSO7eWKXCiOdfMVSeO/P4qFj9JGDE4wTTpkL8XcxH/mrSIlOrqNrD26dOa3LC6F7ApuihnjdATuLHuTu7Ef75rNqtjFa/FO8nmFHPXJBA9j9c1peE7KaZZbgjbHIr7pTwqkg4ya5i+9lObc8dvv8AqTtrren7mSexdY3UA+TIACe5KHKk/t8sk193q6TKoFh5kku1naEqIWRQMknPp/AqPltbaHyy0bKdoxLCQevQkdD9axWdtbxak092slxbMgUBRsY+k469DnJzVvDRMsuGWG+LPm4MEEM9xHLIzmERRo0WNo3ZJOODnPXPeoxdcvEkhji8lycDGPc9Djvk/tWzrtzJbKsdrJKiPzvcYLL0Ofvn8Vo+Hbdb3xBCJplRAS7NKfSMD+uMf61MVUTnFHfh3TSdlzSKQgebCyNJjBYHp7g9xWvdoW4wSy8+nr+OtTsturPHZl5IvLYjLybkVcDnrx2PXviovU7O6inZjGJQCQdvrA4z25HHeq8iVHh9O8j29kRqM8ThoXZSGBDKcHNSEWu6hBGEkdZowu0JKM8FtxwexJ79armu3k8DpGvmwsCc5ByO2MnnPX8Vt+HdXv765+AuLiMWZUM5eIYyOAd3UZPWuI4nt3Jm5aOax77LfZeJFkkCC2limLNsEDZDO3AAB6DBI96uGjXaRBpYGyv/AEwSmw4HHI96oMfh++kLTWRjlRZSimGXqRjkdOny9quFmvw1tHFkkqPUScknv+9W4ZSfEjToMMnk3SXYtMOrjgOTW9FqUb98fWqf5p96+hMw6GtJ7Rd0njf9LCsgYHoapcd7In6Wret9XkBAY5oSWelalncGZRkVt1BB4elcO/t6Opy31tFLGxsEGYWVDty2N2T7+mu4muc+NPGWoadr76ZZWdpdwJEvmRzqcs55POcYAx261MVbIk6XJxK40Sa206O5cJKJMENvzt4yc7eQBkdRj51oWMUtnqEbuvmBP0tGwYHjqD7c1cfE2ozate/FJarp5jULsgG3B7nIxzW1ovhHVtQT/iEMRME3KzyHJLZzkKSDyfajUr5KJSvij7ttG1XXNPS7WK+aJmVczsXjXG7kE5P+EcdxnqQKxW/h7VtS1e4MURMkasIZVYN6kAI25weQAAcd6ttvqGq20F1bXkSOrQFU2r5bIBjqOnbGRjJNRaveQ27MWEd1I7spikIeJmcueQeQeQOKrk0nVnUo7YdWnS7mneXmvLo1pD4geQ3RmkmHmx4ZB0AyMdx7d6q2mL5l7JKATluMfirvdOmtlp7i5PCgI9wDkkA5UY4yPSfmf3h9MsLa0u1OwTop5iV9u/74/wAqyPiXJmyyeb0xPu4trm78qQGBmSIRiFWCttGccd+v5rDp6PFq8fxSNGsAaVY3GMYGBj7n59K3/iRNPBFeW+I1BiQmTAQE8eo9h9+nTtWvfhhcpnzfLHMYds5T3B9u/wBqu38B55Y401fgh/Ejl7eOJOZZMRkr3Yt/Pr+1W221aPwpp9vFC83nzhAsKgCNssBgnGQcNjr2qnOTda1YwKcrGwJ/P8+tS/iO5R/EEbtIqQwhSsci46KcEj6sePl3zXEFaNOOSSb9l+pv6qkAuWe2mjmgLM6MMA8nP6e3+v2rQjUEnJyo5Pz/AN4qTe802Qz3dlHbu8yqBHlXVOuePkAOai5SILUs+dqgsTnrVjVHzmogllr3Kzrc5k1BwHyIxtADZx7j26k/mpvwBZuIry+HmYyI96oHBHU5XqR06e3UVUp3aQs7MzOzHOcH9/rXSPDlstpodpDIgWSYB2MkJU+s9Q3QjHb5V3L2PVzt4sSiSlvNs02AbsxzscAABV5JyvU57YOPuOmSDT7iQyNb3klvtTJJG5BjsfYY+R78Vr6ipE6xy8KgJKlQuwnkjjj71t30h07w8905kwyMQAv6+n+Q7+5ol6eTw/VPU3Hwjm+sy2c92xlkvHuogVkk3q3QYGCT0BwDznrW94Lt3gs7m/iaXy+jSxpkrt5xgg5zn6cc1VJ3LCSR8lmPqJHPzP8AOrZaKlno8caeT5/lAMUlaKVSxyQy9GXk89K5yemB9DOKjjqXgsGjn4jXEnhujIGHmTNHH5QzjlcDtkffNWvzeaq/hSLy7Wa4PViEH8/6VOCXimnVQtk/h8Xsc35ZvebXvm/OtLzK98yrzcjdEmaltJtWnYErxUTp0D3M3HAzV6060FvGOB09qEmxbxCJAMYxWalKgg8PSuaeJfCatrkt5cTtOlyzMybMFCenPsMV0yta/g8+2kTb6iMAjqKlNrlESVrg4vLa2ttKqTyvc2mGzE8ZY5A4B+WamrtotSXS1sbuOG2DI0qu6o0KxgYTHc5HHHb2r71DSpba68xlkQq2Qc7T9QRWumn3NxKZS7yStIoUMd25ifau6tWzPCc1w0SF7py63O6R3ot/KkBMgJJBIOBx78Z+S/So/VLaLRC6zxxzyCNnd2bJ3AhePz8+Dx3r2aLVbWZcK8UqNncWJyQM4I+pyfrUfqt0b+9Wa4AljaTBifK4XOeT2zkdDxiqXBM0ZJ7Y3K+TXXxBbXMxt0soypLFQ0I44z2I5yOv+tZNLSOG5WW4gS5hT9cbD3GOQf8AOta7tLe2vnNigRl5Lo5JxxnGScH810Gx8LH/AIQp+ILXFxGrSFhwe+OtV9KMVS7HmZ4y1Wbcu6+xTdTi0mdY20mWWK4ZvVbTDjHOcEnP0AY1BajEIklZERZV9O39Jz/4sM4q86l4fkgleZoCspmUo6AbQCfUcdDUTLaXm1UlZby288xbSMtkjg898DH1FV9FXwdZc+aKqS/19irWmjSxxyalKrFQQu6NuBgEkAg+5XkH3rV1HTZfESyziaUXCusbtNJ5gYYAzk8jHHXI+eass0NsFaK3UMF3Z80lWY9jgcH2+1bGnoNMs7l42VmjVykiMPU2CBx7hj+2elWKO3sVwzRVu+WUfSdJk0l3EkyO8oGDGDwuT/Pr+Kz65cMtiVx+puwzx1OakrqYTXRcRhQ2Nq8AAAAVAazeFpjb4UxqNzAjvwc8cikbbMmNvPqdz8fsQ9rb/FX0FuAMO4Qtgkcnk/YV1nTnj+KSKFoduwsNk52H54yGBxnp0z2rnnhGya81KW4DyxCJCd6qW2sxwM47datt2GmuHd5RMc48wcbgOhxx/s1MuWWa/OoNI3Jp/PuppkJO5sjntnitL+0TUETSbe3ji8sTImUIOW9PXg88AY6fyrd0q1a7n2yKXRR6irYIHvnFUzxpKG1JbWJ5HijyQ2QTgng49+BUpXwZNBBzzW/JBWUHxN9a2rsArOM7nAAHfnoBjmrjqcsrtDCxmClywjkdZAoHA2uDyM7vboPtDeGITJqFxdokixwpgFYhLt3ccr3GMg/+VStmnx+qAJHFGpYKFiUqoA6kAnj6VTqHdL3PV1k6g17lpsl+HsbeL2Tc31PP8sVnElasswaVmXhT0Hyr5EtakqVG/DDp41H2N3zOKzWytPII071HxuXfaMnNXfwnoxKrPMPnzUlpMeH9MFvCrsBnFToGBivFAUYUYFe1BApSlAKH5UpQGOaCOZSsiBgeoIqHuPD0Il86yka3kByMdM/SpyhGamyGk+5TNQsdQjEjXMJnP/1Yx0+eKhLqwicPLbGFUAIMWMtgjjg/zrppUEY7Vo3mkWV5zNCNw6OvBH3qFwRkjvVNnKTYFXBCY2/y71P6LPqkduUglASIKFJOQRnNTl74cnTJtylwmP0y8N+f61rWk0enrJBPE9s7nJaYYGcdMiuMjko3BWzLh00o5OXwbcPiIx5TUI1Dj05izhT3GDznvWZ7PStQJePaJIyMFThtx+vPfpVds7LMr73juEmBPlN0DMeuDwfqKyaxDHp7wpGzDzJBwmfTjqcZyfpmuJSjGah5f7Gmm077Iyal4ZeKNWYxTW8LtI/mHB5HPq++enseSK53OwMrFB6WOVBPIB/p0+1XDUNfv2srq0kaXy5HKLK0ZGPueh+RPvVUmglG0qBuXPBG0tXbTPE18ISaUODRmUZ9sDrVPv5fPuJpGz62PHT/AH/8VadTnaOKXdGykrgZHc1VJFPoXGeegPUmpivJ1oYbYuTLd4LhW20x7gsoklcsvrMbELwCpxg854+VSSnec9ee4rJD/wAlo0drG2YwgQmOUOjMACTjqjZrWRiHAB46ACq13PO13rm/8EzagQadLcecAwO4JuXIIyAcHtzXLdSn8+/uZdvUkqpBB+R+dXqczzrLHaqrTFDty2PuftVBks51Pw4X1M3TfkE/74qxM3fhi9Lk/gn9AEFnpySy7DI7mTasjRSqO21uh4B45qU0BNgluGPKrjP/AHHj+tYryOW102GDbOIWxGmZUkiKrg+kjkHIBI+tbcYFvpkMZ4aVjIfoOB++az/Xl+DTJdTURgbAkwcc16JK0hL7mpfw7pkuq3yIi5UHkmtZ65P+EtGkvp1lcHYDmunQQrBGqIAAK1tK0+KwtVijUA45NbtAKUpUEClKUApSlAKUpQClKUB4QCMGviWGOZdsiK6nqCM1kpQEHc+HINxexlktn64Xlfwah9RsdQh2tc2iXAjBAmjBb7leufzV0rzA9qikyK8HNVNwscscEkcoYHejpkjPy61BT28qAq6lh7da6zf6TZX3M0C+YOkijDD6EVAX/he4A/5WVblf8E/DfZh1+9dPkwZtJKStM5heRQXCtDcBgmcjPANQlzpKw3SXERYhDuXnI+Xauh6jpflEpcxSW7//AJB6T/8At0NR48My3VvJLazIswyfJJwWAHX29+tcSTrgydPLH0kC91dXQV7mNWMeQ0yR4Jz/AIiByfrXyJFyTu5UZ6dO3+dXOwmuNK0LbNPAgQESWrqF8xS64IzkSEjdz9qorh2Moyu4/oJAUEA9Pl16VxLgy58EYU2+WR3iWbbbrHuHqbJOOmOnPbrUXpUSy6tEZBAqICXM2QnsATycZx9qy6hukvSHLEx53Hf+k/y/HPPyqS8JW0jC5uk88ZPls0G0sg6sSh5YY649uoqykoWenggseFIyzWsKXywWkDxJgFo/NEihj3UjtgjrzW3qkwF2YVOVhVYgfmBz++a80ra12904jEabpjtQKMLzwo4GfaowSvNJnks5yfqapwRXMvcaJb8kp/kSVjBLe3KQwqWZjjgV2vwloMek2Ee4AykcnuKrv9nHhf4WBdQvY/4rfo+ldCAwOmK0HpHopSlQBSlKAUpSgFKUoBSlKAUpSgFKUoBSlKAUpSgMUsSSpskRXXoQRxUHe+FbOUiSzZ7WUHI8s+nP0/pirDShDSfco17Y6zZQslzbi+tyDlkyTj5g8/zqpa7aWFwEOn2rwSDPmqWyO3Y8jvXZqj9R0aw1FcXVsjN2cDDL9CKUn3Meo0iyxpM4NdaSj+qSHf8AMHYcV7pdu0mdOSCBMqRFK4behzzyvPPTGCMmun6n4JlVS1jOsoHRJx6vsw/zFRMGjtauY7zZZz7sL8QpVZB8pQcCq5Rb8mGODVY2oy5RR9WtpdH0m4jm2CWd1hGGBBX9RI+RGPz2qa/sy8KNq12NQvFPwsbZAI/UaXugTeIPFlvpNuP4Fsvm3Lg5VS5zjI68ACuxaZYQabZxWttGqRxjAwOtdxSiqR6emxqGNI2IkWNAiqAB0Ar7pSpNApSlAKUpQClKUApSlAKUpQClKUApSlAKUpQClKUApSlAKUpQCviSJJUZJUV0b9SsMg0pQGtY6ZZafvNnbRQlzlyi4ya3KUoBSlKAUpSgFKUoBSlKA//Z"/>
          <p:cNvSpPr>
            <a:spLocks noChangeAspect="1" noChangeArrowheads="1"/>
          </p:cNvSpPr>
          <p:nvPr/>
        </p:nvSpPr>
        <p:spPr bwMode="auto">
          <a:xfrm>
            <a:off x="155575" y="-647700"/>
            <a:ext cx="17907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PIC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3124200"/>
            <a:ext cx="2104762" cy="160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a PIC board with external hardware to communicate with the user, external hardware to output IR information</a:t>
            </a:r>
          </a:p>
          <a:p>
            <a:r>
              <a:rPr lang="en-US" dirty="0" smtClean="0"/>
              <a:t>This option could have wireless or wired inputs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Projected Difficulties with the development 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Will attempt to code with the PIC board</a:t>
            </a:r>
          </a:p>
          <a:p>
            <a:pPr lvl="1"/>
            <a:r>
              <a:rPr lang="en-US" dirty="0" smtClean="0"/>
              <a:t>Will have to back-engineer once we figure it out</a:t>
            </a:r>
          </a:p>
          <a:p>
            <a:r>
              <a:rPr lang="en-US" dirty="0" smtClean="0"/>
              <a:t>Use this option as a starting point for our own Bluetooth Device</a:t>
            </a:r>
          </a:p>
          <a:p>
            <a:r>
              <a:rPr lang="en-US" dirty="0" smtClean="0"/>
              <a:t>Interfacing with an Android device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app is almost fully functional without the hardware inputs or IR output</a:t>
            </a:r>
          </a:p>
          <a:p>
            <a:r>
              <a:rPr lang="en-US" dirty="0" smtClean="0"/>
              <a:t>The IR database is ready to be called by the app’s Java code</a:t>
            </a:r>
          </a:p>
          <a:p>
            <a:r>
              <a:rPr lang="en-US" dirty="0" smtClean="0"/>
              <a:t>The Bluetooth kit we are using has been ordered and we will begin getting it connected with various input devices and an IR output device once it is received 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end product will be a functioning universal remote that will operate as an  application on the Android platform</a:t>
            </a:r>
          </a:p>
          <a:p>
            <a:r>
              <a:rPr lang="en-US" dirty="0" smtClean="0"/>
              <a:t>Our device will control multiple devices by outputting IR code from the Bluetooth device</a:t>
            </a:r>
          </a:p>
          <a:p>
            <a:r>
              <a:rPr lang="en-US" dirty="0" smtClean="0"/>
              <a:t>Our device will be controlled by different inputs such as, buttons, a joystick or voice; these devices will be control the app by a Bluetooth connection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obstacles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Interfacing the Bluetooth inputs with the app</a:t>
            </a:r>
          </a:p>
          <a:p>
            <a:r>
              <a:rPr lang="en-US" dirty="0" smtClean="0"/>
              <a:t>Having to possibly switch out the chip on the PIC we ordered</a:t>
            </a:r>
          </a:p>
          <a:p>
            <a:r>
              <a:rPr lang="en-US" dirty="0" smtClean="0"/>
              <a:t>Coding with a PIC we are not familiar with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1"/>
          <a:ext cx="8305800" cy="5181597"/>
        </p:xfrm>
        <a:graphic>
          <a:graphicData uri="http://schemas.openxmlformats.org/drawingml/2006/table">
            <a:tbl>
              <a:tblPr/>
              <a:tblGrid>
                <a:gridCol w="2455262"/>
                <a:gridCol w="2455262"/>
                <a:gridCol w="1697638"/>
                <a:gridCol w="1697638"/>
              </a:tblGrid>
              <a:tr h="3114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Part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Available At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Notes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Cost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Android SDK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2"/>
                        </a:rPr>
                        <a:t>http://developer.android.com/sdk/index.html 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Free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5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Android Device(View Sonic G)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Sears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Need to check compatability with project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$399 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Enclosure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Enclosure for Bluetooth/IR Assembly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$10-15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Passive Parts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Jeff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Resitors,Capacitors,Ect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$25 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Input Devices(Jooysticks, Button,Ect)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3"/>
                        </a:rPr>
                        <a:t>www.enablemart.com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Received 2 buttons from SD1006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$300 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IR Repeater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Jeff/</a:t>
                      </a:r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Digi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Key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 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Bluetooth Kit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www.sparkfun.com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Part#WRL-09977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$45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7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7723" marR="7723" marT="77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$834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723" marR="7723" marT="7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silverWRX03\Desktop\Stuff for project\An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5344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Options Considered- PIC Board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	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Cheapest to develop</a:t>
            </a:r>
          </a:p>
          <a:p>
            <a:r>
              <a:rPr lang="en-US" dirty="0" smtClean="0"/>
              <a:t>Inexpensive for users</a:t>
            </a:r>
          </a:p>
          <a:p>
            <a:r>
              <a:rPr lang="en-US" dirty="0" smtClean="0"/>
              <a:t>Easiest for the group members to develop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Bulky design</a:t>
            </a:r>
          </a:p>
          <a:p>
            <a:r>
              <a:rPr lang="en-US" dirty="0" smtClean="0"/>
              <a:t>Hard to manufacture on a large scale</a:t>
            </a:r>
          </a:p>
          <a:p>
            <a:r>
              <a:rPr lang="en-US" dirty="0" smtClean="0"/>
              <a:t>Slightly outdated already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 a learning remote, such as Logitech, as the base unit</a:t>
            </a:r>
          </a:p>
          <a:p>
            <a:r>
              <a:rPr lang="en-US" dirty="0" smtClean="0"/>
              <a:t>Unit will easily interface with other devices</a:t>
            </a:r>
          </a:p>
          <a:p>
            <a:r>
              <a:rPr lang="en-US" dirty="0" smtClean="0"/>
              <a:t>Use Android device to interface with the remote  with the help of an application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Options Considered – Logitech remote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Easy to interface with many entertainment devices</a:t>
            </a:r>
          </a:p>
          <a:p>
            <a:r>
              <a:rPr lang="en-US" dirty="0" smtClean="0"/>
              <a:t>Already works with Macros</a:t>
            </a:r>
          </a:p>
          <a:p>
            <a:r>
              <a:rPr lang="en-US" dirty="0" smtClean="0"/>
              <a:t>Possibility to incorporate an Android application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User interface may be complicated</a:t>
            </a:r>
          </a:p>
          <a:p>
            <a:r>
              <a:rPr lang="en-US" dirty="0" smtClean="0"/>
              <a:t>Not really unique or affordable</a:t>
            </a:r>
          </a:p>
          <a:p>
            <a:r>
              <a:rPr lang="en-US" dirty="0" smtClean="0"/>
              <a:t>Not easily </a:t>
            </a:r>
            <a:r>
              <a:rPr lang="en-US" dirty="0" err="1" smtClean="0"/>
              <a:t>manufacturable</a:t>
            </a:r>
          </a:p>
          <a:p>
            <a:r>
              <a:rPr lang="en-US" dirty="0" smtClean="0"/>
              <a:t>Would have to purchase a remote and an Android device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an Android application and associated hardware to interface with the app</a:t>
            </a:r>
          </a:p>
          <a:p>
            <a:r>
              <a:rPr lang="en-US" dirty="0" smtClean="0"/>
              <a:t>User would purchase the hardware that accommodates his or her disability the best</a:t>
            </a:r>
          </a:p>
          <a:p>
            <a:r>
              <a:rPr lang="en-US" dirty="0" smtClean="0"/>
              <a:t>Application would be inexpensive or free to purchase</a:t>
            </a:r>
          </a:p>
          <a:p>
            <a:r>
              <a:rPr lang="en-US" dirty="0" smtClean="0"/>
              <a:t>Can be expanded to those who do not have disabilities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Options Considered- Android Device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Easy to manufacture</a:t>
            </a:r>
          </a:p>
          <a:p>
            <a:r>
              <a:rPr lang="en-US" dirty="0" smtClean="0"/>
              <a:t>More futuristic, cutting edge, and innovative</a:t>
            </a:r>
          </a:p>
          <a:p>
            <a:r>
              <a:rPr lang="en-US" dirty="0" smtClean="0"/>
              <a:t>Easy for the user to access and update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Android devices don’t have IR built in</a:t>
            </a:r>
          </a:p>
          <a:p>
            <a:r>
              <a:rPr lang="en-US" dirty="0" smtClean="0"/>
              <a:t>Battery life may become a problem</a:t>
            </a:r>
          </a:p>
          <a:p>
            <a:r>
              <a:rPr lang="en-US" dirty="0" smtClean="0"/>
              <a:t>Could  be expensive if you don’t have an Android device</a:t>
            </a:r>
          </a:p>
          <a:p>
            <a:r>
              <a:rPr lang="en-US" dirty="0" smtClean="0"/>
              <a:t>Android devices vary by manufacturer and model (hard to code for every device)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408</TotalTime>
  <Words>1864</Words>
  <Application>Microsoft Office PowerPoint</Application>
  <PresentationFormat>On-screen Show (4:3)</PresentationFormat>
  <Paragraphs>240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Apex</vt:lpstr>
      <vt:lpstr>G.A.A.R.Y. Google android  all-in-one remote  with a Y</vt:lpstr>
      <vt:lpstr>Project Requirements</vt:lpstr>
      <vt:lpstr>Senior Design Project</vt:lpstr>
      <vt:lpstr>Options Considered</vt:lpstr>
      <vt:lpstr>Options Considered- PIC Board</vt:lpstr>
      <vt:lpstr>Options Considered</vt:lpstr>
      <vt:lpstr>Options Considered – Logitech remote</vt:lpstr>
      <vt:lpstr>Options Considered</vt:lpstr>
      <vt:lpstr>Options Considered- Android Device</vt:lpstr>
      <vt:lpstr>Options Considered </vt:lpstr>
      <vt:lpstr>Options Considered- Using a computer as a remote</vt:lpstr>
      <vt:lpstr>What we chose</vt:lpstr>
      <vt:lpstr>Why choose Android  Software?</vt:lpstr>
      <vt:lpstr>More Pros of Android</vt:lpstr>
      <vt:lpstr>How does the Android software work?</vt:lpstr>
      <vt:lpstr>Brief overview of Programming For Android</vt:lpstr>
      <vt:lpstr>So what does OUR app do?</vt:lpstr>
      <vt:lpstr>Application Challenges</vt:lpstr>
      <vt:lpstr>Steps to creating the best thing that ever happened to you</vt:lpstr>
      <vt:lpstr>Software Layout</vt:lpstr>
      <vt:lpstr>More on those buttons in Android</vt:lpstr>
      <vt:lpstr>Our Application</vt:lpstr>
      <vt:lpstr>Program Mode</vt:lpstr>
      <vt:lpstr>Programming Mode</vt:lpstr>
      <vt:lpstr>Devices</vt:lpstr>
      <vt:lpstr>Activities </vt:lpstr>
      <vt:lpstr>Hardware options</vt:lpstr>
      <vt:lpstr>Hardware history</vt:lpstr>
      <vt:lpstr>How the old version was tricked</vt:lpstr>
      <vt:lpstr>Can we use this option?</vt:lpstr>
      <vt:lpstr>Another Option</vt:lpstr>
      <vt:lpstr>Slide 32</vt:lpstr>
      <vt:lpstr>Slide 33</vt:lpstr>
      <vt:lpstr>Would this work?</vt:lpstr>
      <vt:lpstr>What it looks like</vt:lpstr>
      <vt:lpstr>Yet another option</vt:lpstr>
      <vt:lpstr>Would THIS work?</vt:lpstr>
      <vt:lpstr>Hardware decision</vt:lpstr>
      <vt:lpstr>Bluetooth Development Kit</vt:lpstr>
      <vt:lpstr>Projected Difficulties with the development kit</vt:lpstr>
      <vt:lpstr>Project Status</vt:lpstr>
      <vt:lpstr>End Product</vt:lpstr>
      <vt:lpstr>Possible obstacles</vt:lpstr>
      <vt:lpstr>Budget</vt:lpstr>
      <vt:lpstr>Questions???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silverWRX03</dc:creator>
  <cp:lastModifiedBy>kirsten.kelly</cp:lastModifiedBy>
  <cp:revision>28</cp:revision>
  <dcterms:created xsi:type="dcterms:W3CDTF">2010-12-07T23:49:57Z</dcterms:created>
  <dcterms:modified xsi:type="dcterms:W3CDTF">2010-12-16T18:27:45Z</dcterms:modified>
</cp:coreProperties>
</file>